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4"/>
  </p:sldMasterIdLst>
  <p:notesMasterIdLst>
    <p:notesMasterId r:id="rId51"/>
  </p:notesMasterIdLst>
  <p:sldIdLst>
    <p:sldId id="347" r:id="rId5"/>
    <p:sldId id="314" r:id="rId6"/>
    <p:sldId id="265" r:id="rId7"/>
    <p:sldId id="271" r:id="rId8"/>
    <p:sldId id="358" r:id="rId9"/>
    <p:sldId id="360" r:id="rId10"/>
    <p:sldId id="398" r:id="rId11"/>
    <p:sldId id="359" r:id="rId12"/>
    <p:sldId id="361" r:id="rId13"/>
    <p:sldId id="382" r:id="rId14"/>
    <p:sldId id="369" r:id="rId15"/>
    <p:sldId id="290" r:id="rId16"/>
    <p:sldId id="370" r:id="rId17"/>
    <p:sldId id="384" r:id="rId18"/>
    <p:sldId id="401" r:id="rId19"/>
    <p:sldId id="402" r:id="rId20"/>
    <p:sldId id="403" r:id="rId21"/>
    <p:sldId id="400" r:id="rId22"/>
    <p:sldId id="407" r:id="rId23"/>
    <p:sldId id="387" r:id="rId24"/>
    <p:sldId id="404" r:id="rId25"/>
    <p:sldId id="405" r:id="rId26"/>
    <p:sldId id="412" r:id="rId27"/>
    <p:sldId id="413" r:id="rId28"/>
    <p:sldId id="410" r:id="rId29"/>
    <p:sldId id="411" r:id="rId30"/>
    <p:sldId id="416" r:id="rId31"/>
    <p:sldId id="414" r:id="rId32"/>
    <p:sldId id="415" r:id="rId33"/>
    <p:sldId id="351" r:id="rId34"/>
    <p:sldId id="284" r:id="rId35"/>
    <p:sldId id="304" r:id="rId36"/>
    <p:sldId id="379" r:id="rId37"/>
    <p:sldId id="356" r:id="rId38"/>
    <p:sldId id="409" r:id="rId39"/>
    <p:sldId id="261" r:id="rId40"/>
    <p:sldId id="357" r:id="rId41"/>
    <p:sldId id="352" r:id="rId42"/>
    <p:sldId id="354" r:id="rId43"/>
    <p:sldId id="355" r:id="rId44"/>
    <p:sldId id="396" r:id="rId45"/>
    <p:sldId id="397" r:id="rId46"/>
    <p:sldId id="311" r:id="rId47"/>
    <p:sldId id="302" r:id="rId48"/>
    <p:sldId id="264" r:id="rId49"/>
    <p:sldId id="260" r:id="rId50"/>
  </p:sldIdLst>
  <p:sldSz cx="9144000" cy="5143500" type="screen16x9"/>
  <p:notesSz cx="6858000" cy="9144000"/>
  <p:embeddedFontLst>
    <p:embeddedFont>
      <p:font typeface="Bodoni MT" panose="02070603080606020203" pitchFamily="18" charset="0"/>
      <p:regular r:id="rId52"/>
      <p:bold r:id="rId53"/>
      <p:italic r:id="rId54"/>
      <p:boldItalic r:id="rId55"/>
    </p:embeddedFont>
    <p:embeddedFont>
      <p:font typeface="LilyUPC" panose="020B0604020202020204" pitchFamily="34" charset="-34"/>
      <p:regular r:id="rId56"/>
      <p:bold r:id="rId57"/>
      <p:italic r:id="rId58"/>
      <p:boldItalic r:id="rId59"/>
    </p:embeddedFont>
    <p:embeddedFont>
      <p:font typeface="Lucida Bright" panose="02040602050505020304" pitchFamily="18" charset="0"/>
      <p:regular r:id="rId60"/>
      <p:bold r:id="rId61"/>
      <p:italic r:id="rId62"/>
      <p:boldItalic r:id="rId63"/>
    </p:embeddedFont>
    <p:embeddedFont>
      <p:font typeface="Lucida Sans" panose="020B0602030504020204" pitchFamily="34" charset="0"/>
      <p:regular r:id="rId64"/>
      <p:bold r:id="rId65"/>
      <p:italic r:id="rId66"/>
      <p:boldItalic r:id="rId67"/>
    </p:embeddedFont>
    <p:embeddedFont>
      <p:font typeface="Manrope" panose="020B0604020202020204" charset="0"/>
      <p:regular r:id="rId68"/>
      <p:bold r:id="rId69"/>
    </p:embeddedFont>
    <p:embeddedFont>
      <p:font typeface="Open Sans ExtraBold" panose="020B0906030804020204" pitchFamily="34" charset="0"/>
      <p:bold r:id="rId70"/>
      <p:boldItalic r:id="rId71"/>
    </p:embeddedFont>
    <p:embeddedFont>
      <p:font typeface="Philosopher" panose="020B0604020202020204" charset="0"/>
      <p:regular r:id="rId72"/>
      <p:bold r:id="rId73"/>
      <p:italic r:id="rId74"/>
      <p:boldItalic r:id="rId75"/>
    </p:embeddedFont>
    <p:embeddedFont>
      <p:font typeface="Plantagenet Cherokee" panose="02020602070100000000" pitchFamily="18"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984B"/>
    <a:srgbClr val="11516D"/>
    <a:srgbClr val="EBE9E5"/>
    <a:srgbClr val="4FA3AE"/>
    <a:srgbClr val="112E44"/>
    <a:srgbClr val="658A5C"/>
    <a:srgbClr val="5DFB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75E631-2BA7-4319-ADB1-604EE95B7ECD}">
  <a:tblStyle styleId="{7075E631-2BA7-4319-ADB1-604EE95B7E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941" autoAdjust="0"/>
  </p:normalViewPr>
  <p:slideViewPr>
    <p:cSldViewPr snapToGrid="0">
      <p:cViewPr varScale="1">
        <p:scale>
          <a:sx n="97" d="100"/>
          <a:sy n="97" d="100"/>
        </p:scale>
        <p:origin x="9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e4b7ac32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e4b7ac32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69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699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8"/>
        <p:cNvGrpSpPr/>
        <p:nvPr/>
      </p:nvGrpSpPr>
      <p:grpSpPr>
        <a:xfrm>
          <a:off x="0" y="0"/>
          <a:ext cx="0" cy="0"/>
          <a:chOff x="0" y="0"/>
          <a:chExt cx="0" cy="0"/>
        </a:xfrm>
      </p:grpSpPr>
      <p:sp>
        <p:nvSpPr>
          <p:cNvPr id="4439" name="Google Shape;4439;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0" name="Google Shape;4440;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94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e4b7ac326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e4b7ac326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2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10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g121600abddd_0_2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2" name="Google Shape;4102;g121600abddd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g121600abddd_0_2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2" name="Google Shape;4102;g121600abddd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5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4" name="Google Shape;4894;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119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156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4"/>
        <p:cNvGrpSpPr/>
        <p:nvPr/>
      </p:nvGrpSpPr>
      <p:grpSpPr>
        <a:xfrm>
          <a:off x="0" y="0"/>
          <a:ext cx="0" cy="0"/>
          <a:chOff x="0" y="0"/>
          <a:chExt cx="0" cy="0"/>
        </a:xfrm>
      </p:grpSpPr>
      <p:sp>
        <p:nvSpPr>
          <p:cNvPr id="4175" name="Google Shape;4175;g121600abdd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6" name="Google Shape;4176;g121600abdd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123738359c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123738359c5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p:cNvGrpSpPr/>
        <p:nvPr/>
      </p:nvGrpSpPr>
      <p:grpSpPr>
        <a:xfrm>
          <a:off x="0" y="0"/>
          <a:ext cx="0" cy="0"/>
          <a:chOff x="0" y="0"/>
          <a:chExt cx="0" cy="0"/>
        </a:xfrm>
      </p:grpSpPr>
      <p:sp>
        <p:nvSpPr>
          <p:cNvPr id="4912" name="Google Shape;4912;g121600abddd_0_2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3" name="Google Shape;4913;g121600abddd_0_2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a:extLst>
            <a:ext uri="{FF2B5EF4-FFF2-40B4-BE49-F238E27FC236}">
              <a16:creationId xmlns:a16="http://schemas.microsoft.com/office/drawing/2014/main" id="{631CBB89-0E6A-762E-16D7-E71E3623B57A}"/>
            </a:ext>
          </a:extLst>
        </p:cNvPr>
        <p:cNvGrpSpPr/>
        <p:nvPr/>
      </p:nvGrpSpPr>
      <p:grpSpPr>
        <a:xfrm>
          <a:off x="0" y="0"/>
          <a:ext cx="0" cy="0"/>
          <a:chOff x="0" y="0"/>
          <a:chExt cx="0" cy="0"/>
        </a:xfrm>
      </p:grpSpPr>
      <p:sp>
        <p:nvSpPr>
          <p:cNvPr id="4912" name="Google Shape;4912;g121600abddd_0_2482:notes">
            <a:extLst>
              <a:ext uri="{FF2B5EF4-FFF2-40B4-BE49-F238E27FC236}">
                <a16:creationId xmlns:a16="http://schemas.microsoft.com/office/drawing/2014/main" id="{8EDBFE40-CB64-8451-BA2B-9AD494A9F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3" name="Google Shape;4913;g121600abddd_0_2482:notes">
            <a:extLst>
              <a:ext uri="{FF2B5EF4-FFF2-40B4-BE49-F238E27FC236}">
                <a16:creationId xmlns:a16="http://schemas.microsoft.com/office/drawing/2014/main" id="{231BE95C-AE93-0BBA-74FB-381C0FE9D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86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5120B13A-575A-3F3C-1132-80BFF6865E58}"/>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BB3E1F7F-D9D2-0A48-26BA-5EF1875E5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F8CC6A26-4CB8-5377-00FE-4CF85AF8C6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68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5120B13A-575A-3F3C-1132-80BFF6865E58}"/>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BB3E1F7F-D9D2-0A48-26BA-5EF1875E5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F8CC6A26-4CB8-5377-00FE-4CF85AF8C6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119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123036355b6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E07AFB82-58FA-39D4-0F70-884B1BD7632D}"/>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01915FF0-E766-6FC0-FD20-03E73B5B22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3AF7AD43-1856-7661-C3E2-C4BB19145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87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9D4B1EBE-B859-9DFA-568B-F670DDCD2A21}"/>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65C6C634-378F-E8D2-0BAF-19BA42D022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B4D7357D-696B-9AD5-E60B-B91C57A6ED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16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E4FFA7CA-FE8B-324B-1DE6-00A07795DE0E}"/>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658117FC-347E-D2FE-FCB0-13A55A707B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BFD71908-69DE-5890-B020-0CCCE64845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908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a:extLst>
            <a:ext uri="{FF2B5EF4-FFF2-40B4-BE49-F238E27FC236}">
              <a16:creationId xmlns:a16="http://schemas.microsoft.com/office/drawing/2014/main" id="{9961B812-7217-12D2-1B6E-CF00C617FB16}"/>
            </a:ext>
          </a:extLst>
        </p:cNvPr>
        <p:cNvGrpSpPr/>
        <p:nvPr/>
      </p:nvGrpSpPr>
      <p:grpSpPr>
        <a:xfrm>
          <a:off x="0" y="0"/>
          <a:ext cx="0" cy="0"/>
          <a:chOff x="0" y="0"/>
          <a:chExt cx="0" cy="0"/>
        </a:xfrm>
      </p:grpSpPr>
      <p:sp>
        <p:nvSpPr>
          <p:cNvPr id="3612" name="Google Shape;3612;g123036355b6_0_628:notes">
            <a:extLst>
              <a:ext uri="{FF2B5EF4-FFF2-40B4-BE49-F238E27FC236}">
                <a16:creationId xmlns:a16="http://schemas.microsoft.com/office/drawing/2014/main" id="{A6CA6BAB-B0A9-1BF4-9BED-C35141527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23036355b6_0_628:notes">
            <a:extLst>
              <a:ext uri="{FF2B5EF4-FFF2-40B4-BE49-F238E27FC236}">
                <a16:creationId xmlns:a16="http://schemas.microsoft.com/office/drawing/2014/main" id="{EFBA9E49-324E-AEF3-171F-36C6760520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799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123738359c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7" name="Google Shape;5047;g123738359c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g121600abddd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9" name="Google Shape;4879;g121600abddd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4"/>
        <p:cNvGrpSpPr/>
        <p:nvPr/>
      </p:nvGrpSpPr>
      <p:grpSpPr>
        <a:xfrm>
          <a:off x="0" y="0"/>
          <a:ext cx="0" cy="0"/>
          <a:chOff x="0" y="0"/>
          <a:chExt cx="0" cy="0"/>
        </a:xfrm>
      </p:grpSpPr>
      <p:sp>
        <p:nvSpPr>
          <p:cNvPr id="3635" name="Google Shape;3635;g11ac3b52af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6" name="Google Shape;3636;g11ac3b52af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4b7ac326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4b7ac326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83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82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21589fd40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555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121589fd40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121589fd40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34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a:extLst>
            <a:ext uri="{FF2B5EF4-FFF2-40B4-BE49-F238E27FC236}">
              <a16:creationId xmlns:a16="http://schemas.microsoft.com/office/drawing/2014/main" id="{25E1E9B0-7CF9-C977-C4A3-6E7E4F3F9B03}"/>
            </a:ext>
          </a:extLst>
        </p:cNvPr>
        <p:cNvGrpSpPr/>
        <p:nvPr/>
      </p:nvGrpSpPr>
      <p:grpSpPr>
        <a:xfrm>
          <a:off x="0" y="0"/>
          <a:ext cx="0" cy="0"/>
          <a:chOff x="0" y="0"/>
          <a:chExt cx="0" cy="0"/>
        </a:xfrm>
      </p:grpSpPr>
      <p:sp>
        <p:nvSpPr>
          <p:cNvPr id="3643" name="Google Shape;3643;g121589fd405_0_66:notes">
            <a:extLst>
              <a:ext uri="{FF2B5EF4-FFF2-40B4-BE49-F238E27FC236}">
                <a16:creationId xmlns:a16="http://schemas.microsoft.com/office/drawing/2014/main" id="{E391F306-4EBB-68AB-E74D-15936C19B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21589fd405_0_66:notes">
            <a:extLst>
              <a:ext uri="{FF2B5EF4-FFF2-40B4-BE49-F238E27FC236}">
                <a16:creationId xmlns:a16="http://schemas.microsoft.com/office/drawing/2014/main" id="{2ACAD046-B237-1984-F7B3-80DB2DE75C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673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1"/>
        <p:cNvGrpSpPr/>
        <p:nvPr/>
      </p:nvGrpSpPr>
      <p:grpSpPr>
        <a:xfrm>
          <a:off x="0" y="0"/>
          <a:ext cx="0" cy="0"/>
          <a:chOff x="0" y="0"/>
          <a:chExt cx="0" cy="0"/>
        </a:xfrm>
      </p:grpSpPr>
      <p:sp>
        <p:nvSpPr>
          <p:cNvPr id="332" name="Google Shape;332;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33" name="Google Shape;33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334" name="Google Shape;334;p4"/>
          <p:cNvGrpSpPr/>
          <p:nvPr/>
        </p:nvGrpSpPr>
        <p:grpSpPr>
          <a:xfrm>
            <a:off x="-1722112" y="-908907"/>
            <a:ext cx="2590965" cy="2590965"/>
            <a:chOff x="2924725" y="208150"/>
            <a:chExt cx="1242550" cy="1242550"/>
          </a:xfrm>
        </p:grpSpPr>
        <p:sp>
          <p:nvSpPr>
            <p:cNvPr id="335" name="Google Shape;335;p4"/>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
          <p:cNvGrpSpPr/>
          <p:nvPr/>
        </p:nvGrpSpPr>
        <p:grpSpPr>
          <a:xfrm>
            <a:off x="7832588" y="3801730"/>
            <a:ext cx="2590965" cy="2590965"/>
            <a:chOff x="2924725" y="208150"/>
            <a:chExt cx="1242550" cy="1242550"/>
          </a:xfrm>
        </p:grpSpPr>
        <p:sp>
          <p:nvSpPr>
            <p:cNvPr id="354" name="Google Shape;354;p4"/>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4"/>
          <p:cNvGrpSpPr/>
          <p:nvPr/>
        </p:nvGrpSpPr>
        <p:grpSpPr>
          <a:xfrm>
            <a:off x="8386738" y="-3319137"/>
            <a:ext cx="601697" cy="4437370"/>
            <a:chOff x="7905800" y="2474325"/>
            <a:chExt cx="177450" cy="1308650"/>
          </a:xfrm>
        </p:grpSpPr>
        <p:sp>
          <p:nvSpPr>
            <p:cNvPr id="373" name="Google Shape;373;p4"/>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
          <p:cNvGrpSpPr/>
          <p:nvPr/>
        </p:nvGrpSpPr>
        <p:grpSpPr>
          <a:xfrm>
            <a:off x="7676155" y="-1569635"/>
            <a:ext cx="472745" cy="2365721"/>
            <a:chOff x="6715575" y="2474325"/>
            <a:chExt cx="177450" cy="888000"/>
          </a:xfrm>
        </p:grpSpPr>
        <p:sp>
          <p:nvSpPr>
            <p:cNvPr id="376" name="Google Shape;376;p4"/>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6802500" y="2474325"/>
              <a:ext cx="3575" cy="719350"/>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
          <p:cNvGrpSpPr/>
          <p:nvPr/>
        </p:nvGrpSpPr>
        <p:grpSpPr>
          <a:xfrm>
            <a:off x="8047423" y="4226968"/>
            <a:ext cx="762954" cy="763070"/>
            <a:chOff x="940300" y="793900"/>
            <a:chExt cx="1313400" cy="1313600"/>
          </a:xfrm>
        </p:grpSpPr>
        <p:sp>
          <p:nvSpPr>
            <p:cNvPr id="379" name="Google Shape;379;p4"/>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884"/>
        <p:cNvGrpSpPr/>
        <p:nvPr/>
      </p:nvGrpSpPr>
      <p:grpSpPr>
        <a:xfrm>
          <a:off x="0" y="0"/>
          <a:ext cx="0" cy="0"/>
          <a:chOff x="0" y="0"/>
          <a:chExt cx="0" cy="0"/>
        </a:xfrm>
      </p:grpSpPr>
      <p:grpSp>
        <p:nvGrpSpPr>
          <p:cNvPr id="2885" name="Google Shape;2885;p41"/>
          <p:cNvGrpSpPr/>
          <p:nvPr/>
        </p:nvGrpSpPr>
        <p:grpSpPr>
          <a:xfrm>
            <a:off x="6989422" y="-762060"/>
            <a:ext cx="2883963" cy="2883963"/>
            <a:chOff x="277450" y="4273200"/>
            <a:chExt cx="870289" cy="870289"/>
          </a:xfrm>
        </p:grpSpPr>
        <p:sp>
          <p:nvSpPr>
            <p:cNvPr id="2886" name="Google Shape;2886;p41"/>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41"/>
          <p:cNvGrpSpPr/>
          <p:nvPr/>
        </p:nvGrpSpPr>
        <p:grpSpPr>
          <a:xfrm>
            <a:off x="4324803" y="-1008006"/>
            <a:ext cx="494392" cy="2221777"/>
            <a:chOff x="2459900" y="3556775"/>
            <a:chExt cx="245575" cy="1103550"/>
          </a:xfrm>
        </p:grpSpPr>
        <p:sp>
          <p:nvSpPr>
            <p:cNvPr id="2890" name="Google Shape;2890;p41"/>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41"/>
          <p:cNvGrpSpPr/>
          <p:nvPr/>
        </p:nvGrpSpPr>
        <p:grpSpPr>
          <a:xfrm>
            <a:off x="379924" y="4277151"/>
            <a:ext cx="665361" cy="656157"/>
            <a:chOff x="379924" y="4310451"/>
            <a:chExt cx="665361" cy="656157"/>
          </a:xfrm>
        </p:grpSpPr>
        <p:sp>
          <p:nvSpPr>
            <p:cNvPr id="2902" name="Google Shape;2902;p41"/>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41"/>
          <p:cNvSpPr txBox="1">
            <a:spLocks noGrp="1"/>
          </p:cNvSpPr>
          <p:nvPr>
            <p:ph type="subTitle" idx="1"/>
          </p:nvPr>
        </p:nvSpPr>
        <p:spPr>
          <a:xfrm>
            <a:off x="712590" y="2681200"/>
            <a:ext cx="2907600" cy="13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6" name="Google Shape;2906;p41"/>
          <p:cNvSpPr txBox="1">
            <a:spLocks noGrp="1"/>
          </p:cNvSpPr>
          <p:nvPr>
            <p:ph type="title"/>
          </p:nvPr>
        </p:nvSpPr>
        <p:spPr>
          <a:xfrm>
            <a:off x="712590" y="1870100"/>
            <a:ext cx="298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4300">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30277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145"/>
        <p:cNvGrpSpPr/>
        <p:nvPr/>
      </p:nvGrpSpPr>
      <p:grpSpPr>
        <a:xfrm>
          <a:off x="0" y="0"/>
          <a:ext cx="0" cy="0"/>
          <a:chOff x="0" y="0"/>
          <a:chExt cx="0" cy="0"/>
        </a:xfrm>
      </p:grpSpPr>
      <p:grpSp>
        <p:nvGrpSpPr>
          <p:cNvPr id="2146" name="Google Shape;2146;p27"/>
          <p:cNvGrpSpPr/>
          <p:nvPr/>
        </p:nvGrpSpPr>
        <p:grpSpPr>
          <a:xfrm>
            <a:off x="7637230" y="-295031"/>
            <a:ext cx="1564732" cy="1777368"/>
            <a:chOff x="7637230" y="-495206"/>
            <a:chExt cx="1564732" cy="1777368"/>
          </a:xfrm>
        </p:grpSpPr>
        <p:sp>
          <p:nvSpPr>
            <p:cNvPr id="2147" name="Google Shape;2147;p27"/>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27"/>
          <p:cNvGrpSpPr/>
          <p:nvPr/>
        </p:nvGrpSpPr>
        <p:grpSpPr>
          <a:xfrm>
            <a:off x="6684807" y="-1415499"/>
            <a:ext cx="282290" cy="2005722"/>
            <a:chOff x="4378150" y="1221025"/>
            <a:chExt cx="351500" cy="2497475"/>
          </a:xfrm>
        </p:grpSpPr>
        <p:sp>
          <p:nvSpPr>
            <p:cNvPr id="2158" name="Google Shape;2158;p2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7"/>
          <p:cNvSpPr txBox="1">
            <a:spLocks noGrp="1"/>
          </p:cNvSpPr>
          <p:nvPr>
            <p:ph type="title"/>
          </p:nvPr>
        </p:nvSpPr>
        <p:spPr>
          <a:xfrm>
            <a:off x="1740800" y="148933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4" name="Google Shape;2164;p27"/>
          <p:cNvSpPr txBox="1">
            <a:spLocks noGrp="1"/>
          </p:cNvSpPr>
          <p:nvPr>
            <p:ph type="subTitle" idx="1"/>
          </p:nvPr>
        </p:nvSpPr>
        <p:spPr>
          <a:xfrm>
            <a:off x="1740800" y="1824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5" name="Google Shape;2165;p27"/>
          <p:cNvSpPr txBox="1">
            <a:spLocks noGrp="1"/>
          </p:cNvSpPr>
          <p:nvPr>
            <p:ph type="title" idx="2"/>
          </p:nvPr>
        </p:nvSpPr>
        <p:spPr>
          <a:xfrm>
            <a:off x="5697944" y="148933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6" name="Google Shape;2166;p27"/>
          <p:cNvSpPr txBox="1">
            <a:spLocks noGrp="1"/>
          </p:cNvSpPr>
          <p:nvPr>
            <p:ph type="subTitle" idx="3"/>
          </p:nvPr>
        </p:nvSpPr>
        <p:spPr>
          <a:xfrm>
            <a:off x="5697944" y="1824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7" name="Google Shape;2167;p27"/>
          <p:cNvSpPr txBox="1">
            <a:spLocks noGrp="1"/>
          </p:cNvSpPr>
          <p:nvPr>
            <p:ph type="title" idx="4"/>
          </p:nvPr>
        </p:nvSpPr>
        <p:spPr>
          <a:xfrm>
            <a:off x="1740800" y="378538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8" name="Google Shape;2168;p27"/>
          <p:cNvSpPr txBox="1">
            <a:spLocks noGrp="1"/>
          </p:cNvSpPr>
          <p:nvPr>
            <p:ph type="subTitle" idx="5"/>
          </p:nvPr>
        </p:nvSpPr>
        <p:spPr>
          <a:xfrm>
            <a:off x="1740800" y="41204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9" name="Google Shape;2169;p27"/>
          <p:cNvSpPr txBox="1">
            <a:spLocks noGrp="1"/>
          </p:cNvSpPr>
          <p:nvPr>
            <p:ph type="title" idx="6"/>
          </p:nvPr>
        </p:nvSpPr>
        <p:spPr>
          <a:xfrm>
            <a:off x="5697944" y="378538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0" name="Google Shape;2170;p27"/>
          <p:cNvSpPr txBox="1">
            <a:spLocks noGrp="1"/>
          </p:cNvSpPr>
          <p:nvPr>
            <p:ph type="subTitle" idx="7"/>
          </p:nvPr>
        </p:nvSpPr>
        <p:spPr>
          <a:xfrm>
            <a:off x="5697944" y="41204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1" name="Google Shape;2171;p27"/>
          <p:cNvSpPr txBox="1">
            <a:spLocks noGrp="1"/>
          </p:cNvSpPr>
          <p:nvPr>
            <p:ph type="title" idx="8"/>
          </p:nvPr>
        </p:nvSpPr>
        <p:spPr>
          <a:xfrm>
            <a:off x="5697945" y="2637360"/>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2" name="Google Shape;2172;p27"/>
          <p:cNvSpPr txBox="1">
            <a:spLocks noGrp="1"/>
          </p:cNvSpPr>
          <p:nvPr>
            <p:ph type="subTitle" idx="9"/>
          </p:nvPr>
        </p:nvSpPr>
        <p:spPr>
          <a:xfrm>
            <a:off x="5697945" y="297240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3" name="Google Shape;2173;p27"/>
          <p:cNvSpPr txBox="1">
            <a:spLocks noGrp="1"/>
          </p:cNvSpPr>
          <p:nvPr>
            <p:ph type="title" idx="13"/>
          </p:nvPr>
        </p:nvSpPr>
        <p:spPr>
          <a:xfrm>
            <a:off x="1740795" y="2637360"/>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4" name="Google Shape;2174;p27"/>
          <p:cNvSpPr txBox="1">
            <a:spLocks noGrp="1"/>
          </p:cNvSpPr>
          <p:nvPr>
            <p:ph type="subTitle" idx="14"/>
          </p:nvPr>
        </p:nvSpPr>
        <p:spPr>
          <a:xfrm>
            <a:off x="1740795" y="2972400"/>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5" name="Google Shape;2175;p2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4291941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89"/>
        <p:cNvGrpSpPr/>
        <p:nvPr/>
      </p:nvGrpSpPr>
      <p:grpSpPr>
        <a:xfrm>
          <a:off x="0" y="0"/>
          <a:ext cx="0" cy="0"/>
          <a:chOff x="0" y="0"/>
          <a:chExt cx="0" cy="0"/>
        </a:xfrm>
      </p:grpSpPr>
      <p:grpSp>
        <p:nvGrpSpPr>
          <p:cNvPr id="2590" name="Google Shape;2590;p34"/>
          <p:cNvGrpSpPr/>
          <p:nvPr/>
        </p:nvGrpSpPr>
        <p:grpSpPr>
          <a:xfrm>
            <a:off x="7637230" y="-295031"/>
            <a:ext cx="1564732" cy="1777368"/>
            <a:chOff x="7637230" y="-495206"/>
            <a:chExt cx="1564732" cy="1777368"/>
          </a:xfrm>
        </p:grpSpPr>
        <p:sp>
          <p:nvSpPr>
            <p:cNvPr id="2591" name="Google Shape;2591;p34"/>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4"/>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4"/>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4"/>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4"/>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4"/>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4"/>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4"/>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4"/>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4"/>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34"/>
          <p:cNvGrpSpPr/>
          <p:nvPr/>
        </p:nvGrpSpPr>
        <p:grpSpPr>
          <a:xfrm>
            <a:off x="6684807" y="-1415499"/>
            <a:ext cx="282290" cy="2005722"/>
            <a:chOff x="4378150" y="1221025"/>
            <a:chExt cx="351500" cy="2497475"/>
          </a:xfrm>
        </p:grpSpPr>
        <p:sp>
          <p:nvSpPr>
            <p:cNvPr id="2602" name="Google Shape;2602;p34"/>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4"/>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4"/>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4"/>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4"/>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34"/>
          <p:cNvGrpSpPr/>
          <p:nvPr/>
        </p:nvGrpSpPr>
        <p:grpSpPr>
          <a:xfrm>
            <a:off x="379924" y="4277151"/>
            <a:ext cx="665361" cy="656157"/>
            <a:chOff x="379924" y="4310451"/>
            <a:chExt cx="665361" cy="656157"/>
          </a:xfrm>
        </p:grpSpPr>
        <p:sp>
          <p:nvSpPr>
            <p:cNvPr id="2608" name="Google Shape;2608;p34"/>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4"/>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4"/>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677535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2"/>
        <p:cNvGrpSpPr/>
        <p:nvPr/>
      </p:nvGrpSpPr>
      <p:grpSpPr>
        <a:xfrm>
          <a:off x="0" y="0"/>
          <a:ext cx="0" cy="0"/>
          <a:chOff x="0" y="0"/>
          <a:chExt cx="0" cy="0"/>
        </a:xfrm>
      </p:grpSpPr>
      <p:sp>
        <p:nvSpPr>
          <p:cNvPr id="543" name="Google Shape;54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44" name="Google Shape;544;p6"/>
          <p:cNvGrpSpPr/>
          <p:nvPr/>
        </p:nvGrpSpPr>
        <p:grpSpPr>
          <a:xfrm>
            <a:off x="7761153" y="-1125415"/>
            <a:ext cx="2214473" cy="2214597"/>
            <a:chOff x="2924725" y="208150"/>
            <a:chExt cx="1242550" cy="1242550"/>
          </a:xfrm>
        </p:grpSpPr>
        <p:sp>
          <p:nvSpPr>
            <p:cNvPr id="545" name="Google Shape;545;p6"/>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6"/>
          <p:cNvGrpSpPr/>
          <p:nvPr/>
        </p:nvGrpSpPr>
        <p:grpSpPr>
          <a:xfrm>
            <a:off x="-2428894" y="2036781"/>
            <a:ext cx="3332271" cy="3332271"/>
            <a:chOff x="2924725" y="208150"/>
            <a:chExt cx="1242550" cy="1242550"/>
          </a:xfrm>
        </p:grpSpPr>
        <p:sp>
          <p:nvSpPr>
            <p:cNvPr id="564" name="Google Shape;564;p6"/>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6"/>
          <p:cNvGrpSpPr/>
          <p:nvPr/>
        </p:nvGrpSpPr>
        <p:grpSpPr>
          <a:xfrm>
            <a:off x="8047423" y="4226968"/>
            <a:ext cx="762954" cy="763070"/>
            <a:chOff x="940300" y="793900"/>
            <a:chExt cx="1313400" cy="1313600"/>
          </a:xfrm>
        </p:grpSpPr>
        <p:sp>
          <p:nvSpPr>
            <p:cNvPr id="583" name="Google Shape;583;p6"/>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6"/>
          <p:cNvGrpSpPr/>
          <p:nvPr/>
        </p:nvGrpSpPr>
        <p:grpSpPr>
          <a:xfrm>
            <a:off x="225206" y="-1862970"/>
            <a:ext cx="394386" cy="3137876"/>
            <a:chOff x="7324500" y="2391875"/>
            <a:chExt cx="177300" cy="1410725"/>
          </a:xfrm>
        </p:grpSpPr>
        <p:sp>
          <p:nvSpPr>
            <p:cNvPr id="620" name="Google Shape;620;p6"/>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a:off x="6788196" y="-2437239"/>
            <a:ext cx="468486" cy="3454967"/>
            <a:chOff x="7905800" y="2474325"/>
            <a:chExt cx="177450" cy="1308650"/>
          </a:xfrm>
        </p:grpSpPr>
        <p:sp>
          <p:nvSpPr>
            <p:cNvPr id="623" name="Google Shape;623;p6"/>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7860465" y="-1203375"/>
            <a:ext cx="368085" cy="2619666"/>
            <a:chOff x="6715575" y="2099409"/>
            <a:chExt cx="177450" cy="1262916"/>
          </a:xfrm>
        </p:grpSpPr>
        <p:sp>
          <p:nvSpPr>
            <p:cNvPr id="626" name="Google Shape;626;p6"/>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8966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10"/>
        <p:cNvGrpSpPr/>
        <p:nvPr/>
      </p:nvGrpSpPr>
      <p:grpSpPr>
        <a:xfrm>
          <a:off x="0" y="0"/>
          <a:ext cx="0" cy="0"/>
          <a:chOff x="0" y="0"/>
          <a:chExt cx="0" cy="0"/>
        </a:xfrm>
      </p:grpSpPr>
      <p:grpSp>
        <p:nvGrpSpPr>
          <p:cNvPr id="1711" name="Google Shape;1711;p20"/>
          <p:cNvGrpSpPr/>
          <p:nvPr/>
        </p:nvGrpSpPr>
        <p:grpSpPr>
          <a:xfrm>
            <a:off x="-729378" y="-776885"/>
            <a:ext cx="2883963" cy="2883963"/>
            <a:chOff x="277450" y="4273200"/>
            <a:chExt cx="870289" cy="870289"/>
          </a:xfrm>
        </p:grpSpPr>
        <p:sp>
          <p:nvSpPr>
            <p:cNvPr id="1712" name="Google Shape;1712;p20"/>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20"/>
          <p:cNvGrpSpPr/>
          <p:nvPr/>
        </p:nvGrpSpPr>
        <p:grpSpPr>
          <a:xfrm>
            <a:off x="7637230" y="-55006"/>
            <a:ext cx="1564732" cy="1777368"/>
            <a:chOff x="7637230" y="-495206"/>
            <a:chExt cx="1564732" cy="1777368"/>
          </a:xfrm>
        </p:grpSpPr>
        <p:sp>
          <p:nvSpPr>
            <p:cNvPr id="1716" name="Google Shape;1716;p20"/>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a:off x="7637230" y="-495206"/>
              <a:ext cx="1540421" cy="648878"/>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a:off x="7683345" y="-423889"/>
              <a:ext cx="1405585" cy="597108"/>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a:off x="9150192" y="83811"/>
              <a:ext cx="51770" cy="51575"/>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a:off x="8517016" y="1006836"/>
              <a:ext cx="290096" cy="275326"/>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a:off x="8636154" y="111451"/>
              <a:ext cx="51819" cy="843673"/>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0"/>
            <p:cNvSpPr/>
            <p:nvPr/>
          </p:nvSpPr>
          <p:spPr>
            <a:xfrm>
              <a:off x="8654873" y="137092"/>
              <a:ext cx="14381" cy="89066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0"/>
            <p:cNvSpPr/>
            <p:nvPr/>
          </p:nvSpPr>
          <p:spPr>
            <a:xfrm>
              <a:off x="7915576" y="407150"/>
              <a:ext cx="290096" cy="275033"/>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8034275" y="-102110"/>
              <a:ext cx="52257" cy="504537"/>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8053432" y="-75982"/>
              <a:ext cx="13942" cy="50361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20"/>
          <p:cNvGrpSpPr/>
          <p:nvPr/>
        </p:nvGrpSpPr>
        <p:grpSpPr>
          <a:xfrm>
            <a:off x="6684807" y="-1415499"/>
            <a:ext cx="282290" cy="2005722"/>
            <a:chOff x="4378150" y="1221025"/>
            <a:chExt cx="351500" cy="2497475"/>
          </a:xfrm>
        </p:grpSpPr>
        <p:sp>
          <p:nvSpPr>
            <p:cNvPr id="1727" name="Google Shape;1727;p20"/>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20"/>
          <p:cNvGrpSpPr/>
          <p:nvPr/>
        </p:nvGrpSpPr>
        <p:grpSpPr>
          <a:xfrm>
            <a:off x="8049911" y="4223779"/>
            <a:ext cx="762985" cy="762897"/>
            <a:chOff x="8021087" y="4295195"/>
            <a:chExt cx="1136578" cy="1136447"/>
          </a:xfrm>
        </p:grpSpPr>
        <p:sp>
          <p:nvSpPr>
            <p:cNvPr id="1733" name="Google Shape;1733;p20"/>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0"/>
          <p:cNvSpPr txBox="1">
            <a:spLocks noGrp="1"/>
          </p:cNvSpPr>
          <p:nvPr>
            <p:ph type="title"/>
          </p:nvPr>
        </p:nvSpPr>
        <p:spPr>
          <a:xfrm>
            <a:off x="2190950" y="3555034"/>
            <a:ext cx="1984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7" name="Google Shape;1737;p20"/>
          <p:cNvSpPr txBox="1">
            <a:spLocks noGrp="1"/>
          </p:cNvSpPr>
          <p:nvPr>
            <p:ph type="subTitle" idx="1"/>
          </p:nvPr>
        </p:nvSpPr>
        <p:spPr>
          <a:xfrm>
            <a:off x="2190950" y="3896728"/>
            <a:ext cx="1984200" cy="48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8" name="Google Shape;1738;p20"/>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39" name="Google Shape;1739;p20"/>
          <p:cNvSpPr txBox="1">
            <a:spLocks noGrp="1"/>
          </p:cNvSpPr>
          <p:nvPr>
            <p:ph type="title" idx="3"/>
          </p:nvPr>
        </p:nvSpPr>
        <p:spPr>
          <a:xfrm>
            <a:off x="4968849" y="1616425"/>
            <a:ext cx="1984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0" name="Google Shape;1740;p20"/>
          <p:cNvSpPr txBox="1">
            <a:spLocks noGrp="1"/>
          </p:cNvSpPr>
          <p:nvPr>
            <p:ph type="subTitle" idx="4"/>
          </p:nvPr>
        </p:nvSpPr>
        <p:spPr>
          <a:xfrm>
            <a:off x="4968854" y="1958107"/>
            <a:ext cx="1984200" cy="48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024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3192"/>
        <p:cNvGrpSpPr/>
        <p:nvPr/>
      </p:nvGrpSpPr>
      <p:grpSpPr>
        <a:xfrm>
          <a:off x="0" y="0"/>
          <a:ext cx="0" cy="0"/>
          <a:chOff x="0" y="0"/>
          <a:chExt cx="0" cy="0"/>
        </a:xfrm>
      </p:grpSpPr>
      <p:sp>
        <p:nvSpPr>
          <p:cNvPr id="3193" name="Google Shape;3193;p50"/>
          <p:cNvSpPr txBox="1">
            <a:spLocks noGrp="1"/>
          </p:cNvSpPr>
          <p:nvPr>
            <p:ph type="title"/>
          </p:nvPr>
        </p:nvSpPr>
        <p:spPr>
          <a:xfrm>
            <a:off x="712600" y="1143750"/>
            <a:ext cx="3800400" cy="285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300"/>
              <a:buNone/>
              <a:defRPr sz="46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194" name="Google Shape;3194;p50"/>
          <p:cNvGrpSpPr/>
          <p:nvPr/>
        </p:nvGrpSpPr>
        <p:grpSpPr>
          <a:xfrm>
            <a:off x="-1102288" y="-1104765"/>
            <a:ext cx="2415313" cy="2415313"/>
            <a:chOff x="277450" y="4273200"/>
            <a:chExt cx="870289" cy="870289"/>
          </a:xfrm>
        </p:grpSpPr>
        <p:sp>
          <p:nvSpPr>
            <p:cNvPr id="3195" name="Google Shape;3195;p50"/>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0"/>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0"/>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50"/>
          <p:cNvGrpSpPr/>
          <p:nvPr/>
        </p:nvGrpSpPr>
        <p:grpSpPr>
          <a:xfrm>
            <a:off x="4239324" y="4277151"/>
            <a:ext cx="665361" cy="656157"/>
            <a:chOff x="379924" y="4310451"/>
            <a:chExt cx="665361" cy="656157"/>
          </a:xfrm>
        </p:grpSpPr>
        <p:sp>
          <p:nvSpPr>
            <p:cNvPr id="3199" name="Google Shape;3199;p50"/>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0"/>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0"/>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50"/>
          <p:cNvGrpSpPr/>
          <p:nvPr/>
        </p:nvGrpSpPr>
        <p:grpSpPr>
          <a:xfrm>
            <a:off x="4572007" y="-829274"/>
            <a:ext cx="282290" cy="2005722"/>
            <a:chOff x="4378150" y="1221025"/>
            <a:chExt cx="351500" cy="2497475"/>
          </a:xfrm>
        </p:grpSpPr>
        <p:sp>
          <p:nvSpPr>
            <p:cNvPr id="3203" name="Google Shape;3203;p50"/>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0"/>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0"/>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0"/>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0"/>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2033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78"/>
        <p:cNvGrpSpPr/>
        <p:nvPr/>
      </p:nvGrpSpPr>
      <p:grpSpPr>
        <a:xfrm>
          <a:off x="0" y="0"/>
          <a:ext cx="0" cy="0"/>
          <a:chOff x="0" y="0"/>
          <a:chExt cx="0" cy="0"/>
        </a:xfrm>
      </p:grpSpPr>
      <p:sp>
        <p:nvSpPr>
          <p:cNvPr id="1379" name="Google Shape;1379;p15"/>
          <p:cNvSpPr txBox="1">
            <a:spLocks noGrp="1"/>
          </p:cNvSpPr>
          <p:nvPr>
            <p:ph type="title"/>
          </p:nvPr>
        </p:nvSpPr>
        <p:spPr>
          <a:xfrm>
            <a:off x="2290050" y="3179758"/>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0" name="Google Shape;1380;p15"/>
          <p:cNvSpPr txBox="1">
            <a:spLocks noGrp="1"/>
          </p:cNvSpPr>
          <p:nvPr>
            <p:ph type="subTitle" idx="1"/>
          </p:nvPr>
        </p:nvSpPr>
        <p:spPr>
          <a:xfrm>
            <a:off x="2206650" y="1431842"/>
            <a:ext cx="4730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81" name="Google Shape;1381;p15"/>
          <p:cNvGrpSpPr/>
          <p:nvPr/>
        </p:nvGrpSpPr>
        <p:grpSpPr>
          <a:xfrm>
            <a:off x="8047423" y="153456"/>
            <a:ext cx="762954" cy="763070"/>
            <a:chOff x="940300" y="793900"/>
            <a:chExt cx="1313400" cy="1313600"/>
          </a:xfrm>
        </p:grpSpPr>
        <p:sp>
          <p:nvSpPr>
            <p:cNvPr id="1382" name="Google Shape;1382;p1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15"/>
          <p:cNvGrpSpPr/>
          <p:nvPr/>
        </p:nvGrpSpPr>
        <p:grpSpPr>
          <a:xfrm>
            <a:off x="333623" y="4226956"/>
            <a:ext cx="762954" cy="763070"/>
            <a:chOff x="940300" y="793900"/>
            <a:chExt cx="1313400" cy="1313600"/>
          </a:xfrm>
        </p:grpSpPr>
        <p:sp>
          <p:nvSpPr>
            <p:cNvPr id="1419" name="Google Shape;1419;p15"/>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5"/>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5"/>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5"/>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5"/>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5"/>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5"/>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5"/>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5"/>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5"/>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5"/>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5"/>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5"/>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5"/>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5"/>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5"/>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5"/>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5"/>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5"/>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5"/>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5"/>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5"/>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5"/>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15"/>
          <p:cNvGrpSpPr/>
          <p:nvPr/>
        </p:nvGrpSpPr>
        <p:grpSpPr>
          <a:xfrm>
            <a:off x="4324599" y="-2538451"/>
            <a:ext cx="468486" cy="3454967"/>
            <a:chOff x="7905800" y="2474325"/>
            <a:chExt cx="177450" cy="1308650"/>
          </a:xfrm>
        </p:grpSpPr>
        <p:sp>
          <p:nvSpPr>
            <p:cNvPr id="1456" name="Google Shape;1456;p15"/>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5"/>
          <p:cNvGrpSpPr/>
          <p:nvPr/>
        </p:nvGrpSpPr>
        <p:grpSpPr>
          <a:xfrm>
            <a:off x="1231168" y="0"/>
            <a:ext cx="368085" cy="2619666"/>
            <a:chOff x="6715575" y="2099409"/>
            <a:chExt cx="177450" cy="1262916"/>
          </a:xfrm>
        </p:grpSpPr>
        <p:sp>
          <p:nvSpPr>
            <p:cNvPr id="1459" name="Google Shape;1459;p15"/>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15"/>
          <p:cNvGrpSpPr/>
          <p:nvPr/>
        </p:nvGrpSpPr>
        <p:grpSpPr>
          <a:xfrm>
            <a:off x="7832588" y="1276267"/>
            <a:ext cx="2590965" cy="2590965"/>
            <a:chOff x="2924725" y="208150"/>
            <a:chExt cx="1242550" cy="1242550"/>
          </a:xfrm>
        </p:grpSpPr>
        <p:sp>
          <p:nvSpPr>
            <p:cNvPr id="1462" name="Google Shape;1462;p1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15"/>
          <p:cNvGrpSpPr/>
          <p:nvPr/>
        </p:nvGrpSpPr>
        <p:grpSpPr>
          <a:xfrm>
            <a:off x="-1442947" y="-1125415"/>
            <a:ext cx="2214473" cy="2214597"/>
            <a:chOff x="2924725" y="208150"/>
            <a:chExt cx="1242550" cy="1242550"/>
          </a:xfrm>
        </p:grpSpPr>
        <p:sp>
          <p:nvSpPr>
            <p:cNvPr id="1481" name="Google Shape;1481;p15"/>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15"/>
          <p:cNvGrpSpPr/>
          <p:nvPr/>
        </p:nvGrpSpPr>
        <p:grpSpPr>
          <a:xfrm>
            <a:off x="7518421" y="-1240345"/>
            <a:ext cx="394386" cy="3137876"/>
            <a:chOff x="7324500" y="2391875"/>
            <a:chExt cx="177300" cy="1410725"/>
          </a:xfrm>
        </p:grpSpPr>
        <p:sp>
          <p:nvSpPr>
            <p:cNvPr id="1500" name="Google Shape;1500;p15"/>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502"/>
        <p:cNvGrpSpPr/>
        <p:nvPr/>
      </p:nvGrpSpPr>
      <p:grpSpPr>
        <a:xfrm>
          <a:off x="0" y="0"/>
          <a:ext cx="0" cy="0"/>
          <a:chOff x="0" y="0"/>
          <a:chExt cx="0" cy="0"/>
        </a:xfrm>
      </p:grpSpPr>
      <p:sp>
        <p:nvSpPr>
          <p:cNvPr id="1503" name="Google Shape;1503;p16"/>
          <p:cNvSpPr txBox="1">
            <a:spLocks noGrp="1"/>
          </p:cNvSpPr>
          <p:nvPr>
            <p:ph type="title"/>
          </p:nvPr>
        </p:nvSpPr>
        <p:spPr>
          <a:xfrm>
            <a:off x="712600" y="2983100"/>
            <a:ext cx="60435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4" name="Google Shape;1504;p16"/>
          <p:cNvSpPr txBox="1">
            <a:spLocks noGrp="1"/>
          </p:cNvSpPr>
          <p:nvPr>
            <p:ph type="subTitle" idx="1"/>
          </p:nvPr>
        </p:nvSpPr>
        <p:spPr>
          <a:xfrm>
            <a:off x="712600" y="1607075"/>
            <a:ext cx="6043500" cy="13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505" name="Google Shape;1505;p16"/>
          <p:cNvGrpSpPr/>
          <p:nvPr/>
        </p:nvGrpSpPr>
        <p:grpSpPr>
          <a:xfrm>
            <a:off x="210775" y="-1392437"/>
            <a:ext cx="351500" cy="2497475"/>
            <a:chOff x="4378150" y="1221025"/>
            <a:chExt cx="351500" cy="2497475"/>
          </a:xfrm>
        </p:grpSpPr>
        <p:sp>
          <p:nvSpPr>
            <p:cNvPr id="1506" name="Google Shape;1506;p16"/>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16"/>
          <p:cNvGrpSpPr/>
          <p:nvPr/>
        </p:nvGrpSpPr>
        <p:grpSpPr>
          <a:xfrm>
            <a:off x="7223750" y="3798860"/>
            <a:ext cx="2415313" cy="2415313"/>
            <a:chOff x="277450" y="4273200"/>
            <a:chExt cx="870289" cy="870289"/>
          </a:xfrm>
        </p:grpSpPr>
        <p:sp>
          <p:nvSpPr>
            <p:cNvPr id="1512" name="Google Shape;1512;p16"/>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16"/>
          <p:cNvGrpSpPr/>
          <p:nvPr/>
        </p:nvGrpSpPr>
        <p:grpSpPr>
          <a:xfrm>
            <a:off x="7434825" y="-239606"/>
            <a:ext cx="1749716" cy="2996783"/>
            <a:chOff x="7517700" y="-239606"/>
            <a:chExt cx="1749716" cy="2996783"/>
          </a:xfrm>
        </p:grpSpPr>
        <p:sp>
          <p:nvSpPr>
            <p:cNvPr id="1516" name="Google Shape;1516;p16"/>
            <p:cNvSpPr/>
            <p:nvPr/>
          </p:nvSpPr>
          <p:spPr>
            <a:xfrm>
              <a:off x="7539768" y="-215009"/>
              <a:ext cx="1700791" cy="716431"/>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7539768" y="-215009"/>
              <a:ext cx="1700791" cy="716431"/>
            </a:xfrm>
            <a:custGeom>
              <a:avLst/>
              <a:gdLst/>
              <a:ahLst/>
              <a:cxnLst/>
              <a:rect l="l" t="t" r="r" b="b"/>
              <a:pathLst>
                <a:path w="31600" h="13311" extrusionOk="0">
                  <a:moveTo>
                    <a:pt x="242" y="0"/>
                  </a:moveTo>
                  <a:lnTo>
                    <a:pt x="1" y="152"/>
                  </a:lnTo>
                  <a:cubicBezTo>
                    <a:pt x="28" y="197"/>
                    <a:pt x="2695" y="4434"/>
                    <a:pt x="7896" y="8056"/>
                  </a:cubicBezTo>
                  <a:cubicBezTo>
                    <a:pt x="11607" y="10643"/>
                    <a:pt x="17236" y="13311"/>
                    <a:pt x="24614" y="13311"/>
                  </a:cubicBezTo>
                  <a:cubicBezTo>
                    <a:pt x="26791" y="13311"/>
                    <a:pt x="29119" y="13079"/>
                    <a:pt x="31599" y="12543"/>
                  </a:cubicBezTo>
                  <a:lnTo>
                    <a:pt x="31537" y="12258"/>
                  </a:lnTo>
                  <a:cubicBezTo>
                    <a:pt x="29077" y="12791"/>
                    <a:pt x="26765" y="13023"/>
                    <a:pt x="24605" y="13023"/>
                  </a:cubicBezTo>
                  <a:cubicBezTo>
                    <a:pt x="17305" y="13023"/>
                    <a:pt x="11744" y="10378"/>
                    <a:pt x="8074" y="7824"/>
                  </a:cubicBezTo>
                  <a:cubicBezTo>
                    <a:pt x="2918" y="4238"/>
                    <a:pt x="268" y="36"/>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7517700" y="-239606"/>
              <a:ext cx="57213" cy="57321"/>
            </a:xfrm>
            <a:custGeom>
              <a:avLst/>
              <a:gdLst/>
              <a:ahLst/>
              <a:cxnLst/>
              <a:rect l="l" t="t" r="r" b="b"/>
              <a:pathLst>
                <a:path w="1063" h="1065" extrusionOk="0">
                  <a:moveTo>
                    <a:pt x="534" y="1"/>
                  </a:moveTo>
                  <a:cubicBezTo>
                    <a:pt x="499" y="1"/>
                    <a:pt x="463" y="4"/>
                    <a:pt x="429" y="11"/>
                  </a:cubicBezTo>
                  <a:cubicBezTo>
                    <a:pt x="393" y="20"/>
                    <a:pt x="357" y="29"/>
                    <a:pt x="331" y="38"/>
                  </a:cubicBezTo>
                  <a:cubicBezTo>
                    <a:pt x="295" y="56"/>
                    <a:pt x="259" y="65"/>
                    <a:pt x="232" y="92"/>
                  </a:cubicBezTo>
                  <a:cubicBezTo>
                    <a:pt x="206" y="109"/>
                    <a:pt x="179" y="127"/>
                    <a:pt x="152" y="154"/>
                  </a:cubicBezTo>
                  <a:cubicBezTo>
                    <a:pt x="134" y="181"/>
                    <a:pt x="108" y="208"/>
                    <a:pt x="90" y="234"/>
                  </a:cubicBezTo>
                  <a:cubicBezTo>
                    <a:pt x="72" y="261"/>
                    <a:pt x="54" y="297"/>
                    <a:pt x="36" y="324"/>
                  </a:cubicBezTo>
                  <a:cubicBezTo>
                    <a:pt x="27" y="359"/>
                    <a:pt x="18" y="395"/>
                    <a:pt x="9" y="431"/>
                  </a:cubicBezTo>
                  <a:cubicBezTo>
                    <a:pt x="0" y="457"/>
                    <a:pt x="0" y="493"/>
                    <a:pt x="0" y="529"/>
                  </a:cubicBezTo>
                  <a:cubicBezTo>
                    <a:pt x="0" y="672"/>
                    <a:pt x="54" y="805"/>
                    <a:pt x="152" y="903"/>
                  </a:cubicBezTo>
                  <a:cubicBezTo>
                    <a:pt x="259" y="1011"/>
                    <a:pt x="393" y="1064"/>
                    <a:pt x="527" y="1064"/>
                  </a:cubicBezTo>
                  <a:cubicBezTo>
                    <a:pt x="670" y="1064"/>
                    <a:pt x="803" y="1011"/>
                    <a:pt x="910" y="903"/>
                  </a:cubicBezTo>
                  <a:cubicBezTo>
                    <a:pt x="1009" y="805"/>
                    <a:pt x="1062" y="672"/>
                    <a:pt x="1062" y="529"/>
                  </a:cubicBezTo>
                  <a:cubicBezTo>
                    <a:pt x="1062" y="493"/>
                    <a:pt x="1062" y="457"/>
                    <a:pt x="1053" y="431"/>
                  </a:cubicBezTo>
                  <a:cubicBezTo>
                    <a:pt x="1044" y="395"/>
                    <a:pt x="1035" y="359"/>
                    <a:pt x="1017" y="324"/>
                  </a:cubicBezTo>
                  <a:cubicBezTo>
                    <a:pt x="1009" y="297"/>
                    <a:pt x="991" y="261"/>
                    <a:pt x="973" y="234"/>
                  </a:cubicBezTo>
                  <a:cubicBezTo>
                    <a:pt x="955" y="208"/>
                    <a:pt x="928" y="181"/>
                    <a:pt x="910" y="154"/>
                  </a:cubicBezTo>
                  <a:cubicBezTo>
                    <a:pt x="811" y="55"/>
                    <a:pt x="672"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7590684" y="-136267"/>
              <a:ext cx="1551918" cy="659272"/>
            </a:xfrm>
            <a:custGeom>
              <a:avLst/>
              <a:gdLst/>
              <a:ahLst/>
              <a:cxnLst/>
              <a:rect l="l" t="t" r="r" b="b"/>
              <a:pathLst>
                <a:path w="28834" h="12249" extrusionOk="0">
                  <a:moveTo>
                    <a:pt x="598" y="0"/>
                  </a:moveTo>
                  <a:cubicBezTo>
                    <a:pt x="479" y="0"/>
                    <a:pt x="360" y="39"/>
                    <a:pt x="259" y="116"/>
                  </a:cubicBezTo>
                  <a:cubicBezTo>
                    <a:pt x="36" y="304"/>
                    <a:pt x="0" y="643"/>
                    <a:pt x="188" y="875"/>
                  </a:cubicBezTo>
                  <a:cubicBezTo>
                    <a:pt x="295" y="1000"/>
                    <a:pt x="447" y="1062"/>
                    <a:pt x="598" y="1062"/>
                  </a:cubicBezTo>
                  <a:cubicBezTo>
                    <a:pt x="714" y="1062"/>
                    <a:pt x="839" y="1026"/>
                    <a:pt x="937" y="946"/>
                  </a:cubicBezTo>
                  <a:cubicBezTo>
                    <a:pt x="1160" y="759"/>
                    <a:pt x="1196" y="420"/>
                    <a:pt x="1009" y="197"/>
                  </a:cubicBezTo>
                  <a:cubicBezTo>
                    <a:pt x="903" y="66"/>
                    <a:pt x="751" y="0"/>
                    <a:pt x="598" y="0"/>
                  </a:cubicBezTo>
                  <a:close/>
                  <a:moveTo>
                    <a:pt x="2190" y="1791"/>
                  </a:moveTo>
                  <a:cubicBezTo>
                    <a:pt x="2058" y="1791"/>
                    <a:pt x="1925" y="1840"/>
                    <a:pt x="1820" y="1936"/>
                  </a:cubicBezTo>
                  <a:cubicBezTo>
                    <a:pt x="1606" y="2141"/>
                    <a:pt x="1606" y="2480"/>
                    <a:pt x="1803" y="2695"/>
                  </a:cubicBezTo>
                  <a:cubicBezTo>
                    <a:pt x="1910" y="2802"/>
                    <a:pt x="2052" y="2855"/>
                    <a:pt x="2186" y="2855"/>
                  </a:cubicBezTo>
                  <a:cubicBezTo>
                    <a:pt x="2320" y="2855"/>
                    <a:pt x="2454" y="2811"/>
                    <a:pt x="2552" y="2704"/>
                  </a:cubicBezTo>
                  <a:cubicBezTo>
                    <a:pt x="2766" y="2507"/>
                    <a:pt x="2775" y="2168"/>
                    <a:pt x="2570" y="1954"/>
                  </a:cubicBezTo>
                  <a:cubicBezTo>
                    <a:pt x="2465" y="1845"/>
                    <a:pt x="2328" y="1791"/>
                    <a:pt x="2190" y="1791"/>
                  </a:cubicBezTo>
                  <a:close/>
                  <a:moveTo>
                    <a:pt x="3906" y="3459"/>
                  </a:moveTo>
                  <a:cubicBezTo>
                    <a:pt x="3762" y="3459"/>
                    <a:pt x="3620" y="3517"/>
                    <a:pt x="3515" y="3631"/>
                  </a:cubicBezTo>
                  <a:cubicBezTo>
                    <a:pt x="3319" y="3854"/>
                    <a:pt x="3337" y="4193"/>
                    <a:pt x="3551" y="4390"/>
                  </a:cubicBezTo>
                  <a:cubicBezTo>
                    <a:pt x="3658" y="4479"/>
                    <a:pt x="3783" y="4523"/>
                    <a:pt x="3908" y="4523"/>
                  </a:cubicBezTo>
                  <a:cubicBezTo>
                    <a:pt x="4051" y="4523"/>
                    <a:pt x="4202" y="4461"/>
                    <a:pt x="4300" y="4345"/>
                  </a:cubicBezTo>
                  <a:cubicBezTo>
                    <a:pt x="4497" y="4131"/>
                    <a:pt x="4479" y="3792"/>
                    <a:pt x="4265" y="3596"/>
                  </a:cubicBezTo>
                  <a:cubicBezTo>
                    <a:pt x="4160" y="3504"/>
                    <a:pt x="4033" y="3459"/>
                    <a:pt x="3906" y="3459"/>
                  </a:cubicBezTo>
                  <a:close/>
                  <a:moveTo>
                    <a:pt x="5746" y="4994"/>
                  </a:moveTo>
                  <a:cubicBezTo>
                    <a:pt x="5588" y="4994"/>
                    <a:pt x="5431" y="5065"/>
                    <a:pt x="5326" y="5201"/>
                  </a:cubicBezTo>
                  <a:cubicBezTo>
                    <a:pt x="5139" y="5433"/>
                    <a:pt x="5184" y="5763"/>
                    <a:pt x="5416" y="5951"/>
                  </a:cubicBezTo>
                  <a:cubicBezTo>
                    <a:pt x="5514" y="6022"/>
                    <a:pt x="5630" y="6058"/>
                    <a:pt x="5746" y="6058"/>
                  </a:cubicBezTo>
                  <a:cubicBezTo>
                    <a:pt x="5906" y="6058"/>
                    <a:pt x="6058" y="5986"/>
                    <a:pt x="6165" y="5853"/>
                  </a:cubicBezTo>
                  <a:cubicBezTo>
                    <a:pt x="6343" y="5621"/>
                    <a:pt x="6299" y="5282"/>
                    <a:pt x="6067" y="5103"/>
                  </a:cubicBezTo>
                  <a:cubicBezTo>
                    <a:pt x="5971" y="5029"/>
                    <a:pt x="5858" y="4994"/>
                    <a:pt x="5746" y="4994"/>
                  </a:cubicBezTo>
                  <a:close/>
                  <a:moveTo>
                    <a:pt x="7686" y="6389"/>
                  </a:moveTo>
                  <a:cubicBezTo>
                    <a:pt x="7513" y="6389"/>
                    <a:pt x="7345" y="6472"/>
                    <a:pt x="7244" y="6629"/>
                  </a:cubicBezTo>
                  <a:cubicBezTo>
                    <a:pt x="7084" y="6870"/>
                    <a:pt x="7155" y="7200"/>
                    <a:pt x="7396" y="7360"/>
                  </a:cubicBezTo>
                  <a:cubicBezTo>
                    <a:pt x="7485" y="7423"/>
                    <a:pt x="7592" y="7449"/>
                    <a:pt x="7690" y="7449"/>
                  </a:cubicBezTo>
                  <a:cubicBezTo>
                    <a:pt x="7860" y="7449"/>
                    <a:pt x="8029" y="7369"/>
                    <a:pt x="8136" y="7209"/>
                  </a:cubicBezTo>
                  <a:cubicBezTo>
                    <a:pt x="8297" y="6968"/>
                    <a:pt x="8226" y="6638"/>
                    <a:pt x="7985" y="6477"/>
                  </a:cubicBezTo>
                  <a:cubicBezTo>
                    <a:pt x="7892" y="6418"/>
                    <a:pt x="7788" y="6389"/>
                    <a:pt x="7686" y="6389"/>
                  </a:cubicBezTo>
                  <a:close/>
                  <a:moveTo>
                    <a:pt x="9744" y="7624"/>
                  </a:moveTo>
                  <a:cubicBezTo>
                    <a:pt x="9554" y="7624"/>
                    <a:pt x="9370" y="7724"/>
                    <a:pt x="9278" y="7896"/>
                  </a:cubicBezTo>
                  <a:cubicBezTo>
                    <a:pt x="9136" y="8154"/>
                    <a:pt x="9225" y="8484"/>
                    <a:pt x="9484" y="8618"/>
                  </a:cubicBezTo>
                  <a:cubicBezTo>
                    <a:pt x="9564" y="8663"/>
                    <a:pt x="9653" y="8690"/>
                    <a:pt x="9742" y="8690"/>
                  </a:cubicBezTo>
                  <a:cubicBezTo>
                    <a:pt x="9930" y="8690"/>
                    <a:pt x="10108" y="8591"/>
                    <a:pt x="10206" y="8413"/>
                  </a:cubicBezTo>
                  <a:cubicBezTo>
                    <a:pt x="10349" y="8154"/>
                    <a:pt x="10251" y="7833"/>
                    <a:pt x="10001" y="7690"/>
                  </a:cubicBezTo>
                  <a:cubicBezTo>
                    <a:pt x="9920" y="7645"/>
                    <a:pt x="9831" y="7624"/>
                    <a:pt x="9744" y="7624"/>
                  </a:cubicBezTo>
                  <a:close/>
                  <a:moveTo>
                    <a:pt x="11880" y="8694"/>
                  </a:moveTo>
                  <a:cubicBezTo>
                    <a:pt x="11677" y="8694"/>
                    <a:pt x="11484" y="8814"/>
                    <a:pt x="11393" y="9011"/>
                  </a:cubicBezTo>
                  <a:cubicBezTo>
                    <a:pt x="11277" y="9278"/>
                    <a:pt x="11393" y="9591"/>
                    <a:pt x="11660" y="9706"/>
                  </a:cubicBezTo>
                  <a:cubicBezTo>
                    <a:pt x="11732" y="9742"/>
                    <a:pt x="11812" y="9760"/>
                    <a:pt x="11883" y="9760"/>
                  </a:cubicBezTo>
                  <a:cubicBezTo>
                    <a:pt x="12080" y="9760"/>
                    <a:pt x="12276" y="9635"/>
                    <a:pt x="12365" y="9439"/>
                  </a:cubicBezTo>
                  <a:cubicBezTo>
                    <a:pt x="12490" y="9171"/>
                    <a:pt x="12365" y="8859"/>
                    <a:pt x="12097" y="8743"/>
                  </a:cubicBezTo>
                  <a:cubicBezTo>
                    <a:pt x="12026" y="8710"/>
                    <a:pt x="11952" y="8694"/>
                    <a:pt x="11880" y="8694"/>
                  </a:cubicBezTo>
                  <a:close/>
                  <a:moveTo>
                    <a:pt x="14104" y="9578"/>
                  </a:moveTo>
                  <a:cubicBezTo>
                    <a:pt x="13886" y="9578"/>
                    <a:pt x="13674" y="9719"/>
                    <a:pt x="13596" y="9938"/>
                  </a:cubicBezTo>
                  <a:cubicBezTo>
                    <a:pt x="13507" y="10215"/>
                    <a:pt x="13650" y="10518"/>
                    <a:pt x="13926" y="10616"/>
                  </a:cubicBezTo>
                  <a:cubicBezTo>
                    <a:pt x="13989" y="10634"/>
                    <a:pt x="14042" y="10643"/>
                    <a:pt x="14105" y="10643"/>
                  </a:cubicBezTo>
                  <a:cubicBezTo>
                    <a:pt x="14319" y="10643"/>
                    <a:pt x="14524" y="10509"/>
                    <a:pt x="14604" y="10286"/>
                  </a:cubicBezTo>
                  <a:cubicBezTo>
                    <a:pt x="14702" y="10010"/>
                    <a:pt x="14560" y="9706"/>
                    <a:pt x="14274" y="9608"/>
                  </a:cubicBezTo>
                  <a:cubicBezTo>
                    <a:pt x="14219" y="9588"/>
                    <a:pt x="14161" y="9578"/>
                    <a:pt x="14104" y="9578"/>
                  </a:cubicBezTo>
                  <a:close/>
                  <a:moveTo>
                    <a:pt x="16391" y="10279"/>
                  </a:moveTo>
                  <a:cubicBezTo>
                    <a:pt x="16154" y="10279"/>
                    <a:pt x="15940" y="10437"/>
                    <a:pt x="15880" y="10679"/>
                  </a:cubicBezTo>
                  <a:cubicBezTo>
                    <a:pt x="15800" y="10955"/>
                    <a:pt x="15978" y="11250"/>
                    <a:pt x="16255" y="11321"/>
                  </a:cubicBezTo>
                  <a:cubicBezTo>
                    <a:pt x="16299" y="11339"/>
                    <a:pt x="16353" y="11339"/>
                    <a:pt x="16388" y="11339"/>
                  </a:cubicBezTo>
                  <a:cubicBezTo>
                    <a:pt x="16629" y="11339"/>
                    <a:pt x="16843" y="11178"/>
                    <a:pt x="16906" y="10938"/>
                  </a:cubicBezTo>
                  <a:cubicBezTo>
                    <a:pt x="16977" y="10661"/>
                    <a:pt x="16808" y="10367"/>
                    <a:pt x="16522" y="10295"/>
                  </a:cubicBezTo>
                  <a:cubicBezTo>
                    <a:pt x="16478" y="10284"/>
                    <a:pt x="16434" y="10279"/>
                    <a:pt x="16391" y="10279"/>
                  </a:cubicBezTo>
                  <a:close/>
                  <a:moveTo>
                    <a:pt x="18721" y="10777"/>
                  </a:moveTo>
                  <a:cubicBezTo>
                    <a:pt x="18471" y="10777"/>
                    <a:pt x="18248" y="10961"/>
                    <a:pt x="18208" y="11223"/>
                  </a:cubicBezTo>
                  <a:cubicBezTo>
                    <a:pt x="18155" y="11509"/>
                    <a:pt x="18351" y="11785"/>
                    <a:pt x="18645" y="11830"/>
                  </a:cubicBezTo>
                  <a:cubicBezTo>
                    <a:pt x="18672" y="11839"/>
                    <a:pt x="18699" y="11839"/>
                    <a:pt x="18735" y="11839"/>
                  </a:cubicBezTo>
                  <a:cubicBezTo>
                    <a:pt x="18984" y="11839"/>
                    <a:pt x="19208" y="11660"/>
                    <a:pt x="19252" y="11393"/>
                  </a:cubicBezTo>
                  <a:cubicBezTo>
                    <a:pt x="19306" y="11107"/>
                    <a:pt x="19109" y="10831"/>
                    <a:pt x="18815" y="10786"/>
                  </a:cubicBezTo>
                  <a:cubicBezTo>
                    <a:pt x="18783" y="10780"/>
                    <a:pt x="18752" y="10777"/>
                    <a:pt x="18721" y="10777"/>
                  </a:cubicBezTo>
                  <a:close/>
                  <a:moveTo>
                    <a:pt x="28269" y="10833"/>
                  </a:moveTo>
                  <a:cubicBezTo>
                    <a:pt x="28243" y="10833"/>
                    <a:pt x="28217" y="10835"/>
                    <a:pt x="28191" y="10839"/>
                  </a:cubicBezTo>
                  <a:cubicBezTo>
                    <a:pt x="27897" y="10884"/>
                    <a:pt x="27691" y="11152"/>
                    <a:pt x="27736" y="11446"/>
                  </a:cubicBezTo>
                  <a:cubicBezTo>
                    <a:pt x="27781" y="11714"/>
                    <a:pt x="28004" y="11901"/>
                    <a:pt x="28262" y="11901"/>
                  </a:cubicBezTo>
                  <a:cubicBezTo>
                    <a:pt x="28289" y="11901"/>
                    <a:pt x="28316" y="11901"/>
                    <a:pt x="28343" y="11892"/>
                  </a:cubicBezTo>
                  <a:cubicBezTo>
                    <a:pt x="28628" y="11856"/>
                    <a:pt x="28833" y="11580"/>
                    <a:pt x="28789" y="11294"/>
                  </a:cubicBezTo>
                  <a:cubicBezTo>
                    <a:pt x="28756" y="11027"/>
                    <a:pt x="28525" y="10833"/>
                    <a:pt x="28269" y="10833"/>
                  </a:cubicBezTo>
                  <a:close/>
                  <a:moveTo>
                    <a:pt x="21103" y="11078"/>
                  </a:moveTo>
                  <a:cubicBezTo>
                    <a:pt x="20829" y="11078"/>
                    <a:pt x="20598" y="11284"/>
                    <a:pt x="20572" y="11562"/>
                  </a:cubicBezTo>
                  <a:cubicBezTo>
                    <a:pt x="20546" y="11856"/>
                    <a:pt x="20769" y="12115"/>
                    <a:pt x="21063" y="12142"/>
                  </a:cubicBezTo>
                  <a:lnTo>
                    <a:pt x="21108" y="12142"/>
                  </a:lnTo>
                  <a:cubicBezTo>
                    <a:pt x="21375" y="12142"/>
                    <a:pt x="21616" y="11928"/>
                    <a:pt x="21634" y="11651"/>
                  </a:cubicBezTo>
                  <a:cubicBezTo>
                    <a:pt x="21661" y="11366"/>
                    <a:pt x="21438" y="11107"/>
                    <a:pt x="21152" y="11080"/>
                  </a:cubicBezTo>
                  <a:cubicBezTo>
                    <a:pt x="21136" y="11079"/>
                    <a:pt x="21119" y="11078"/>
                    <a:pt x="21103" y="11078"/>
                  </a:cubicBezTo>
                  <a:close/>
                  <a:moveTo>
                    <a:pt x="25879" y="11097"/>
                  </a:moveTo>
                  <a:cubicBezTo>
                    <a:pt x="25868" y="11097"/>
                    <a:pt x="25856" y="11097"/>
                    <a:pt x="25845" y="11098"/>
                  </a:cubicBezTo>
                  <a:cubicBezTo>
                    <a:pt x="25550" y="11125"/>
                    <a:pt x="25336" y="11375"/>
                    <a:pt x="25354" y="11669"/>
                  </a:cubicBezTo>
                  <a:cubicBezTo>
                    <a:pt x="25381" y="11946"/>
                    <a:pt x="25613" y="12160"/>
                    <a:pt x="25889" y="12160"/>
                  </a:cubicBezTo>
                  <a:lnTo>
                    <a:pt x="25925" y="12160"/>
                  </a:lnTo>
                  <a:cubicBezTo>
                    <a:pt x="26219" y="12142"/>
                    <a:pt x="26434" y="11883"/>
                    <a:pt x="26416" y="11589"/>
                  </a:cubicBezTo>
                  <a:cubicBezTo>
                    <a:pt x="26399" y="11306"/>
                    <a:pt x="26159" y="11097"/>
                    <a:pt x="25879" y="11097"/>
                  </a:cubicBezTo>
                  <a:close/>
                  <a:moveTo>
                    <a:pt x="23499" y="11178"/>
                  </a:moveTo>
                  <a:cubicBezTo>
                    <a:pt x="23204" y="11178"/>
                    <a:pt x="22963" y="11419"/>
                    <a:pt x="22963" y="11714"/>
                  </a:cubicBezTo>
                  <a:cubicBezTo>
                    <a:pt x="22963" y="12008"/>
                    <a:pt x="23195" y="12249"/>
                    <a:pt x="23490" y="12249"/>
                  </a:cubicBezTo>
                  <a:lnTo>
                    <a:pt x="23499" y="12249"/>
                  </a:lnTo>
                  <a:cubicBezTo>
                    <a:pt x="23784" y="12249"/>
                    <a:pt x="24025" y="12008"/>
                    <a:pt x="24025" y="11714"/>
                  </a:cubicBezTo>
                  <a:cubicBezTo>
                    <a:pt x="24025" y="11419"/>
                    <a:pt x="23793" y="11187"/>
                    <a:pt x="23499" y="111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9210257" y="424295"/>
              <a:ext cx="57159" cy="56944"/>
            </a:xfrm>
            <a:custGeom>
              <a:avLst/>
              <a:gdLst/>
              <a:ahLst/>
              <a:cxnLst/>
              <a:rect l="l" t="t" r="r" b="b"/>
              <a:pathLst>
                <a:path w="1062" h="1058" extrusionOk="0">
                  <a:moveTo>
                    <a:pt x="528" y="1"/>
                  </a:moveTo>
                  <a:cubicBezTo>
                    <a:pt x="388" y="1"/>
                    <a:pt x="250" y="50"/>
                    <a:pt x="152" y="148"/>
                  </a:cubicBezTo>
                  <a:cubicBezTo>
                    <a:pt x="125" y="175"/>
                    <a:pt x="107" y="201"/>
                    <a:pt x="89" y="228"/>
                  </a:cubicBezTo>
                  <a:cubicBezTo>
                    <a:pt x="72" y="264"/>
                    <a:pt x="54" y="291"/>
                    <a:pt x="36" y="326"/>
                  </a:cubicBezTo>
                  <a:cubicBezTo>
                    <a:pt x="27" y="353"/>
                    <a:pt x="18" y="389"/>
                    <a:pt x="9" y="424"/>
                  </a:cubicBezTo>
                  <a:cubicBezTo>
                    <a:pt x="0" y="460"/>
                    <a:pt x="0" y="487"/>
                    <a:pt x="0" y="523"/>
                  </a:cubicBezTo>
                  <a:cubicBezTo>
                    <a:pt x="0" y="558"/>
                    <a:pt x="0" y="594"/>
                    <a:pt x="9" y="630"/>
                  </a:cubicBezTo>
                  <a:cubicBezTo>
                    <a:pt x="18" y="665"/>
                    <a:pt x="27" y="701"/>
                    <a:pt x="36" y="728"/>
                  </a:cubicBezTo>
                  <a:cubicBezTo>
                    <a:pt x="54" y="763"/>
                    <a:pt x="72" y="790"/>
                    <a:pt x="89" y="817"/>
                  </a:cubicBezTo>
                  <a:cubicBezTo>
                    <a:pt x="107" y="853"/>
                    <a:pt x="125" y="879"/>
                    <a:pt x="152" y="906"/>
                  </a:cubicBezTo>
                  <a:cubicBezTo>
                    <a:pt x="179" y="924"/>
                    <a:pt x="205" y="951"/>
                    <a:pt x="232" y="969"/>
                  </a:cubicBezTo>
                  <a:cubicBezTo>
                    <a:pt x="268" y="986"/>
                    <a:pt x="295" y="1004"/>
                    <a:pt x="330" y="1013"/>
                  </a:cubicBezTo>
                  <a:cubicBezTo>
                    <a:pt x="357" y="1031"/>
                    <a:pt x="393" y="1040"/>
                    <a:pt x="428" y="1049"/>
                  </a:cubicBezTo>
                  <a:cubicBezTo>
                    <a:pt x="464" y="1058"/>
                    <a:pt x="491" y="1058"/>
                    <a:pt x="527" y="1058"/>
                  </a:cubicBezTo>
                  <a:cubicBezTo>
                    <a:pt x="562" y="1058"/>
                    <a:pt x="598" y="1058"/>
                    <a:pt x="634" y="1049"/>
                  </a:cubicBezTo>
                  <a:cubicBezTo>
                    <a:pt x="669" y="1040"/>
                    <a:pt x="705" y="1031"/>
                    <a:pt x="732" y="1013"/>
                  </a:cubicBezTo>
                  <a:cubicBezTo>
                    <a:pt x="767" y="1004"/>
                    <a:pt x="794" y="986"/>
                    <a:pt x="821" y="969"/>
                  </a:cubicBezTo>
                  <a:cubicBezTo>
                    <a:pt x="857" y="951"/>
                    <a:pt x="883" y="924"/>
                    <a:pt x="901" y="906"/>
                  </a:cubicBezTo>
                  <a:cubicBezTo>
                    <a:pt x="928" y="879"/>
                    <a:pt x="955" y="853"/>
                    <a:pt x="973" y="817"/>
                  </a:cubicBezTo>
                  <a:cubicBezTo>
                    <a:pt x="990" y="790"/>
                    <a:pt x="1008" y="763"/>
                    <a:pt x="1017" y="728"/>
                  </a:cubicBezTo>
                  <a:cubicBezTo>
                    <a:pt x="1035" y="701"/>
                    <a:pt x="1044" y="665"/>
                    <a:pt x="1053" y="630"/>
                  </a:cubicBezTo>
                  <a:cubicBezTo>
                    <a:pt x="1062" y="594"/>
                    <a:pt x="1062" y="558"/>
                    <a:pt x="1062" y="523"/>
                  </a:cubicBezTo>
                  <a:cubicBezTo>
                    <a:pt x="1062" y="487"/>
                    <a:pt x="1062" y="460"/>
                    <a:pt x="1053" y="424"/>
                  </a:cubicBezTo>
                  <a:cubicBezTo>
                    <a:pt x="1044" y="389"/>
                    <a:pt x="1035" y="353"/>
                    <a:pt x="1017" y="326"/>
                  </a:cubicBezTo>
                  <a:cubicBezTo>
                    <a:pt x="1008" y="291"/>
                    <a:pt x="990" y="264"/>
                    <a:pt x="973" y="228"/>
                  </a:cubicBezTo>
                  <a:cubicBezTo>
                    <a:pt x="955" y="201"/>
                    <a:pt x="928" y="175"/>
                    <a:pt x="910" y="148"/>
                  </a:cubicBezTo>
                  <a:cubicBezTo>
                    <a:pt x="808" y="50"/>
                    <a:pt x="667"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8511156" y="1443424"/>
              <a:ext cx="320298" cy="303989"/>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8642698" y="454812"/>
              <a:ext cx="57213" cy="931506"/>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8663366" y="483123"/>
              <a:ext cx="15878" cy="983391"/>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7847094" y="781299"/>
              <a:ext cx="320298" cy="303667"/>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7978152" y="219016"/>
              <a:ext cx="57698" cy="557063"/>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7999304" y="247865"/>
              <a:ext cx="15393" cy="556040"/>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8324823" y="381344"/>
              <a:ext cx="57698" cy="1431840"/>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8345975" y="410139"/>
              <a:ext cx="15393" cy="1481787"/>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8124119" y="1872658"/>
              <a:ext cx="459590" cy="239672"/>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8222560" y="1872658"/>
              <a:ext cx="262708" cy="239672"/>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8124119" y="2517990"/>
              <a:ext cx="459590" cy="239187"/>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8222560" y="2517990"/>
              <a:ext cx="262708" cy="239187"/>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8089565" y="2117066"/>
              <a:ext cx="528698" cy="395703"/>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6"/>
            <p:cNvSpPr/>
            <p:nvPr/>
          </p:nvSpPr>
          <p:spPr>
            <a:xfrm>
              <a:off x="8205283" y="2117066"/>
              <a:ext cx="297262" cy="395703"/>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6"/>
            <p:cNvSpPr/>
            <p:nvPr/>
          </p:nvSpPr>
          <p:spPr>
            <a:xfrm>
              <a:off x="8143818" y="2097852"/>
              <a:ext cx="420192" cy="35577"/>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6"/>
            <p:cNvSpPr/>
            <p:nvPr/>
          </p:nvSpPr>
          <p:spPr>
            <a:xfrm>
              <a:off x="8143818" y="2497860"/>
              <a:ext cx="420192" cy="35577"/>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6"/>
            <p:cNvSpPr/>
            <p:nvPr/>
          </p:nvSpPr>
          <p:spPr>
            <a:xfrm>
              <a:off x="8335856" y="1864047"/>
              <a:ext cx="35630" cy="35577"/>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6"/>
          <p:cNvGrpSpPr/>
          <p:nvPr/>
        </p:nvGrpSpPr>
        <p:grpSpPr>
          <a:xfrm>
            <a:off x="379924" y="4277151"/>
            <a:ext cx="665361" cy="656157"/>
            <a:chOff x="379924" y="4310451"/>
            <a:chExt cx="665361" cy="656157"/>
          </a:xfrm>
        </p:grpSpPr>
        <p:sp>
          <p:nvSpPr>
            <p:cNvPr id="1539" name="Google Shape;1539;p16"/>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6"/>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6"/>
          <p:cNvGrpSpPr/>
          <p:nvPr/>
        </p:nvGrpSpPr>
        <p:grpSpPr>
          <a:xfrm>
            <a:off x="3364350" y="-1644190"/>
            <a:ext cx="2415313" cy="2415313"/>
            <a:chOff x="277450" y="4273200"/>
            <a:chExt cx="870289" cy="870289"/>
          </a:xfrm>
        </p:grpSpPr>
        <p:sp>
          <p:nvSpPr>
            <p:cNvPr id="1543" name="Google Shape;1543;p16"/>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6"/>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6"/>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692"/>
        <p:cNvGrpSpPr/>
        <p:nvPr/>
      </p:nvGrpSpPr>
      <p:grpSpPr>
        <a:xfrm>
          <a:off x="0" y="0"/>
          <a:ext cx="0" cy="0"/>
          <a:chOff x="0" y="0"/>
          <a:chExt cx="0" cy="0"/>
        </a:xfrm>
      </p:grpSpPr>
      <p:grpSp>
        <p:nvGrpSpPr>
          <p:cNvPr id="1693" name="Google Shape;1693;p19"/>
          <p:cNvGrpSpPr/>
          <p:nvPr/>
        </p:nvGrpSpPr>
        <p:grpSpPr>
          <a:xfrm>
            <a:off x="6989422" y="-762060"/>
            <a:ext cx="2883963" cy="2883963"/>
            <a:chOff x="277450" y="4273200"/>
            <a:chExt cx="870289" cy="870289"/>
          </a:xfrm>
        </p:grpSpPr>
        <p:sp>
          <p:nvSpPr>
            <p:cNvPr id="1694" name="Google Shape;1694;p19"/>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9"/>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9"/>
          <p:cNvGrpSpPr/>
          <p:nvPr/>
        </p:nvGrpSpPr>
        <p:grpSpPr>
          <a:xfrm>
            <a:off x="6989422" y="3033115"/>
            <a:ext cx="2883963" cy="2883963"/>
            <a:chOff x="277450" y="4273200"/>
            <a:chExt cx="870289" cy="870289"/>
          </a:xfrm>
        </p:grpSpPr>
        <p:sp>
          <p:nvSpPr>
            <p:cNvPr id="1698" name="Google Shape;1698;p19"/>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9"/>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9"/>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19"/>
          <p:cNvGrpSpPr/>
          <p:nvPr/>
        </p:nvGrpSpPr>
        <p:grpSpPr>
          <a:xfrm>
            <a:off x="8047411" y="4227154"/>
            <a:ext cx="762985" cy="762897"/>
            <a:chOff x="8021087" y="4295195"/>
            <a:chExt cx="1136578" cy="1136447"/>
          </a:xfrm>
        </p:grpSpPr>
        <p:sp>
          <p:nvSpPr>
            <p:cNvPr id="1702" name="Google Shape;1702;p19"/>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9"/>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9"/>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5" name="Google Shape;1705;p19"/>
          <p:cNvSpPr txBox="1">
            <a:spLocks noGrp="1"/>
          </p:cNvSpPr>
          <p:nvPr>
            <p:ph type="title"/>
          </p:nvPr>
        </p:nvSpPr>
        <p:spPr>
          <a:xfrm>
            <a:off x="1477000" y="1774488"/>
            <a:ext cx="32079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6" name="Google Shape;1706;p19"/>
          <p:cNvSpPr txBox="1">
            <a:spLocks noGrp="1"/>
          </p:cNvSpPr>
          <p:nvPr>
            <p:ph type="subTitle" idx="1"/>
          </p:nvPr>
        </p:nvSpPr>
        <p:spPr>
          <a:xfrm>
            <a:off x="1477000" y="2116187"/>
            <a:ext cx="3207900" cy="48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7" name="Google Shape;1707;p19"/>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08" name="Google Shape;1708;p19"/>
          <p:cNvSpPr txBox="1">
            <a:spLocks noGrp="1"/>
          </p:cNvSpPr>
          <p:nvPr>
            <p:ph type="title" idx="3"/>
          </p:nvPr>
        </p:nvSpPr>
        <p:spPr>
          <a:xfrm>
            <a:off x="1477017" y="3348661"/>
            <a:ext cx="32079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9" name="Google Shape;1709;p19"/>
          <p:cNvSpPr txBox="1">
            <a:spLocks noGrp="1"/>
          </p:cNvSpPr>
          <p:nvPr>
            <p:ph type="subTitle" idx="4"/>
          </p:nvPr>
        </p:nvSpPr>
        <p:spPr>
          <a:xfrm>
            <a:off x="1477025" y="3690350"/>
            <a:ext cx="3207900" cy="48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03"/>
        <p:cNvGrpSpPr/>
        <p:nvPr/>
      </p:nvGrpSpPr>
      <p:grpSpPr>
        <a:xfrm>
          <a:off x="0" y="0"/>
          <a:ext cx="0" cy="0"/>
          <a:chOff x="0" y="0"/>
          <a:chExt cx="0" cy="0"/>
        </a:xfrm>
      </p:grpSpPr>
      <p:sp>
        <p:nvSpPr>
          <p:cNvPr id="2504" name="Google Shape;2504;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505" name="Google Shape;2505;p33"/>
          <p:cNvGrpSpPr/>
          <p:nvPr/>
        </p:nvGrpSpPr>
        <p:grpSpPr>
          <a:xfrm>
            <a:off x="-1442947" y="-1125415"/>
            <a:ext cx="2214473" cy="2214597"/>
            <a:chOff x="2924725" y="208150"/>
            <a:chExt cx="1242550" cy="1242550"/>
          </a:xfrm>
        </p:grpSpPr>
        <p:sp>
          <p:nvSpPr>
            <p:cNvPr id="2506" name="Google Shape;2506;p3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33"/>
          <p:cNvGrpSpPr/>
          <p:nvPr/>
        </p:nvGrpSpPr>
        <p:grpSpPr>
          <a:xfrm>
            <a:off x="7832588" y="3801730"/>
            <a:ext cx="2590965" cy="2590965"/>
            <a:chOff x="2924725" y="208150"/>
            <a:chExt cx="1242550" cy="1242550"/>
          </a:xfrm>
        </p:grpSpPr>
        <p:sp>
          <p:nvSpPr>
            <p:cNvPr id="2525" name="Google Shape;2525;p3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33"/>
          <p:cNvGrpSpPr/>
          <p:nvPr/>
        </p:nvGrpSpPr>
        <p:grpSpPr>
          <a:xfrm>
            <a:off x="8047423" y="4226968"/>
            <a:ext cx="762954" cy="763070"/>
            <a:chOff x="940300" y="793900"/>
            <a:chExt cx="1313400" cy="1313600"/>
          </a:xfrm>
        </p:grpSpPr>
        <p:sp>
          <p:nvSpPr>
            <p:cNvPr id="2544" name="Google Shape;2544;p3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33"/>
          <p:cNvGrpSpPr/>
          <p:nvPr/>
        </p:nvGrpSpPr>
        <p:grpSpPr>
          <a:xfrm flipH="1">
            <a:off x="7597754" y="-2252020"/>
            <a:ext cx="394386" cy="3137876"/>
            <a:chOff x="7324500" y="2391875"/>
            <a:chExt cx="177300" cy="1410725"/>
          </a:xfrm>
        </p:grpSpPr>
        <p:sp>
          <p:nvSpPr>
            <p:cNvPr id="2581" name="Google Shape;2581;p3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33"/>
          <p:cNvGrpSpPr/>
          <p:nvPr/>
        </p:nvGrpSpPr>
        <p:grpSpPr>
          <a:xfrm flipH="1">
            <a:off x="8423989" y="-2004739"/>
            <a:ext cx="468486" cy="3454967"/>
            <a:chOff x="7905800" y="2474325"/>
            <a:chExt cx="177450" cy="1308650"/>
          </a:xfrm>
        </p:grpSpPr>
        <p:sp>
          <p:nvSpPr>
            <p:cNvPr id="2584" name="Google Shape;2584;p33"/>
            <p:cNvSpPr/>
            <p:nvPr/>
          </p:nvSpPr>
          <p:spPr>
            <a:xfrm>
              <a:off x="7992700" y="2474325"/>
              <a:ext cx="3775" cy="1138650"/>
            </a:xfrm>
            <a:custGeom>
              <a:avLst/>
              <a:gdLst/>
              <a:ahLst/>
              <a:cxnLst/>
              <a:rect l="l" t="t" r="r" b="b"/>
              <a:pathLst>
                <a:path w="151" h="45546" extrusionOk="0">
                  <a:moveTo>
                    <a:pt x="1" y="0"/>
                  </a:moveTo>
                  <a:lnTo>
                    <a:pt x="1" y="45546"/>
                  </a:lnTo>
                  <a:lnTo>
                    <a:pt x="151" y="45546"/>
                  </a:ln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3"/>
            <p:cNvSpPr/>
            <p:nvPr/>
          </p:nvSpPr>
          <p:spPr>
            <a:xfrm>
              <a:off x="7905800" y="3605550"/>
              <a:ext cx="177450" cy="177425"/>
            </a:xfrm>
            <a:custGeom>
              <a:avLst/>
              <a:gdLst/>
              <a:ahLst/>
              <a:cxnLst/>
              <a:rect l="l" t="t" r="r" b="b"/>
              <a:pathLst>
                <a:path w="7098" h="7097" extrusionOk="0">
                  <a:moveTo>
                    <a:pt x="3548" y="672"/>
                  </a:moveTo>
                  <a:lnTo>
                    <a:pt x="4398" y="1515"/>
                  </a:lnTo>
                  <a:lnTo>
                    <a:pt x="5588" y="1515"/>
                  </a:lnTo>
                  <a:lnTo>
                    <a:pt x="5588" y="2699"/>
                  </a:lnTo>
                  <a:lnTo>
                    <a:pt x="6425" y="3548"/>
                  </a:lnTo>
                  <a:lnTo>
                    <a:pt x="5588" y="4398"/>
                  </a:lnTo>
                  <a:lnTo>
                    <a:pt x="5588" y="5580"/>
                  </a:lnTo>
                  <a:lnTo>
                    <a:pt x="4398" y="5580"/>
                  </a:lnTo>
                  <a:lnTo>
                    <a:pt x="3548" y="6425"/>
                  </a:lnTo>
                  <a:lnTo>
                    <a:pt x="2699" y="5580"/>
                  </a:lnTo>
                  <a:lnTo>
                    <a:pt x="1515" y="5580"/>
                  </a:lnTo>
                  <a:lnTo>
                    <a:pt x="1515" y="4398"/>
                  </a:lnTo>
                  <a:lnTo>
                    <a:pt x="672" y="3548"/>
                  </a:lnTo>
                  <a:lnTo>
                    <a:pt x="1515" y="2699"/>
                  </a:lnTo>
                  <a:lnTo>
                    <a:pt x="1515" y="1515"/>
                  </a:lnTo>
                  <a:lnTo>
                    <a:pt x="2699" y="1515"/>
                  </a:lnTo>
                  <a:lnTo>
                    <a:pt x="3548" y="672"/>
                  </a:lnTo>
                  <a:close/>
                  <a:moveTo>
                    <a:pt x="3548" y="0"/>
                  </a:moveTo>
                  <a:lnTo>
                    <a:pt x="2508" y="1040"/>
                  </a:lnTo>
                  <a:lnTo>
                    <a:pt x="1040" y="1040"/>
                  </a:lnTo>
                  <a:lnTo>
                    <a:pt x="1040" y="2508"/>
                  </a:lnTo>
                  <a:lnTo>
                    <a:pt x="0" y="3548"/>
                  </a:lnTo>
                  <a:lnTo>
                    <a:pt x="1040" y="4589"/>
                  </a:lnTo>
                  <a:lnTo>
                    <a:pt x="1040" y="6057"/>
                  </a:lnTo>
                  <a:lnTo>
                    <a:pt x="2508" y="6057"/>
                  </a:lnTo>
                  <a:lnTo>
                    <a:pt x="3548" y="7097"/>
                  </a:lnTo>
                  <a:lnTo>
                    <a:pt x="4589" y="6057"/>
                  </a:lnTo>
                  <a:lnTo>
                    <a:pt x="6057" y="6057"/>
                  </a:lnTo>
                  <a:lnTo>
                    <a:pt x="6057" y="4589"/>
                  </a:lnTo>
                  <a:lnTo>
                    <a:pt x="7097" y="3548"/>
                  </a:lnTo>
                  <a:lnTo>
                    <a:pt x="6057" y="2508"/>
                  </a:lnTo>
                  <a:lnTo>
                    <a:pt x="6057" y="1040"/>
                  </a:lnTo>
                  <a:lnTo>
                    <a:pt x="4589" y="1040"/>
                  </a:lnTo>
                  <a:lnTo>
                    <a:pt x="3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33"/>
          <p:cNvGrpSpPr/>
          <p:nvPr/>
        </p:nvGrpSpPr>
        <p:grpSpPr>
          <a:xfrm flipH="1">
            <a:off x="6483621" y="-1603875"/>
            <a:ext cx="368085" cy="2619666"/>
            <a:chOff x="6715575" y="2099409"/>
            <a:chExt cx="177450" cy="1262916"/>
          </a:xfrm>
        </p:grpSpPr>
        <p:sp>
          <p:nvSpPr>
            <p:cNvPr id="2587" name="Google Shape;2587;p33"/>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3"/>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1">
  <p:cSld name="CUSTOM_2">
    <p:spTree>
      <p:nvGrpSpPr>
        <p:cNvPr id="1" name="Shape 2907"/>
        <p:cNvGrpSpPr/>
        <p:nvPr/>
      </p:nvGrpSpPr>
      <p:grpSpPr>
        <a:xfrm>
          <a:off x="0" y="0"/>
          <a:ext cx="0" cy="0"/>
          <a:chOff x="0" y="0"/>
          <a:chExt cx="0" cy="0"/>
        </a:xfrm>
      </p:grpSpPr>
      <p:grpSp>
        <p:nvGrpSpPr>
          <p:cNvPr id="2908" name="Google Shape;2908;p42"/>
          <p:cNvGrpSpPr/>
          <p:nvPr/>
        </p:nvGrpSpPr>
        <p:grpSpPr>
          <a:xfrm>
            <a:off x="8184203" y="-1008006"/>
            <a:ext cx="494392" cy="2221777"/>
            <a:chOff x="2459900" y="3556775"/>
            <a:chExt cx="245575" cy="1103550"/>
          </a:xfrm>
        </p:grpSpPr>
        <p:sp>
          <p:nvSpPr>
            <p:cNvPr id="2909" name="Google Shape;2909;p42"/>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42"/>
          <p:cNvGrpSpPr/>
          <p:nvPr/>
        </p:nvGrpSpPr>
        <p:grpSpPr>
          <a:xfrm>
            <a:off x="-1102288" y="3798860"/>
            <a:ext cx="2415313" cy="2415313"/>
            <a:chOff x="277450" y="4273200"/>
            <a:chExt cx="870289" cy="870289"/>
          </a:xfrm>
        </p:grpSpPr>
        <p:sp>
          <p:nvSpPr>
            <p:cNvPr id="2921" name="Google Shape;2921;p42"/>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42"/>
          <p:cNvGrpSpPr/>
          <p:nvPr/>
        </p:nvGrpSpPr>
        <p:grpSpPr>
          <a:xfrm>
            <a:off x="-1102288" y="-1104765"/>
            <a:ext cx="2415313" cy="2415313"/>
            <a:chOff x="277450" y="4273200"/>
            <a:chExt cx="870289" cy="870289"/>
          </a:xfrm>
        </p:grpSpPr>
        <p:sp>
          <p:nvSpPr>
            <p:cNvPr id="2925" name="Google Shape;2925;p42"/>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42"/>
          <p:cNvGrpSpPr/>
          <p:nvPr/>
        </p:nvGrpSpPr>
        <p:grpSpPr>
          <a:xfrm>
            <a:off x="4396250" y="-1392437"/>
            <a:ext cx="351500" cy="2497475"/>
            <a:chOff x="4378150" y="1221025"/>
            <a:chExt cx="351500" cy="2497475"/>
          </a:xfrm>
        </p:grpSpPr>
        <p:sp>
          <p:nvSpPr>
            <p:cNvPr id="2929" name="Google Shape;2929;p42"/>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42"/>
          <p:cNvGrpSpPr/>
          <p:nvPr/>
        </p:nvGrpSpPr>
        <p:grpSpPr>
          <a:xfrm>
            <a:off x="8047411" y="4227154"/>
            <a:ext cx="762985" cy="762897"/>
            <a:chOff x="8021087" y="4295195"/>
            <a:chExt cx="1136578" cy="1136447"/>
          </a:xfrm>
        </p:grpSpPr>
        <p:sp>
          <p:nvSpPr>
            <p:cNvPr id="2935" name="Google Shape;2935;p42"/>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2"/>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2"/>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42"/>
          <p:cNvSpPr txBox="1">
            <a:spLocks noGrp="1"/>
          </p:cNvSpPr>
          <p:nvPr>
            <p:ph type="title"/>
          </p:nvPr>
        </p:nvSpPr>
        <p:spPr>
          <a:xfrm>
            <a:off x="4572000" y="1750775"/>
            <a:ext cx="3859500" cy="47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9" name="Google Shape;2939;p42"/>
          <p:cNvSpPr txBox="1">
            <a:spLocks noGrp="1"/>
          </p:cNvSpPr>
          <p:nvPr>
            <p:ph type="subTitle" idx="1"/>
          </p:nvPr>
        </p:nvSpPr>
        <p:spPr>
          <a:xfrm>
            <a:off x="4572000" y="2388876"/>
            <a:ext cx="3859500" cy="130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2">
  <p:cSld name="CUSTOM_2_1">
    <p:spTree>
      <p:nvGrpSpPr>
        <p:cNvPr id="1" name="Shape 2940"/>
        <p:cNvGrpSpPr/>
        <p:nvPr/>
      </p:nvGrpSpPr>
      <p:grpSpPr>
        <a:xfrm>
          <a:off x="0" y="0"/>
          <a:ext cx="0" cy="0"/>
          <a:chOff x="0" y="0"/>
          <a:chExt cx="0" cy="0"/>
        </a:xfrm>
      </p:grpSpPr>
      <p:grpSp>
        <p:nvGrpSpPr>
          <p:cNvPr id="2941" name="Google Shape;2941;p43"/>
          <p:cNvGrpSpPr/>
          <p:nvPr/>
        </p:nvGrpSpPr>
        <p:grpSpPr>
          <a:xfrm>
            <a:off x="210775" y="-1392437"/>
            <a:ext cx="351500" cy="2497475"/>
            <a:chOff x="4378150" y="1221025"/>
            <a:chExt cx="351500" cy="2497475"/>
          </a:xfrm>
        </p:grpSpPr>
        <p:sp>
          <p:nvSpPr>
            <p:cNvPr id="2942" name="Google Shape;2942;p43"/>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3"/>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43"/>
          <p:cNvGrpSpPr/>
          <p:nvPr/>
        </p:nvGrpSpPr>
        <p:grpSpPr>
          <a:xfrm>
            <a:off x="331111" y="4227154"/>
            <a:ext cx="762985" cy="762897"/>
            <a:chOff x="8021087" y="4295195"/>
            <a:chExt cx="1136578" cy="1136447"/>
          </a:xfrm>
        </p:grpSpPr>
        <p:sp>
          <p:nvSpPr>
            <p:cNvPr id="2948" name="Google Shape;2948;p43"/>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43"/>
          <p:cNvGrpSpPr/>
          <p:nvPr/>
        </p:nvGrpSpPr>
        <p:grpSpPr>
          <a:xfrm>
            <a:off x="2156687" y="-1104765"/>
            <a:ext cx="2415313" cy="2415313"/>
            <a:chOff x="277450" y="4273200"/>
            <a:chExt cx="870289" cy="870289"/>
          </a:xfrm>
        </p:grpSpPr>
        <p:sp>
          <p:nvSpPr>
            <p:cNvPr id="2952" name="Google Shape;2952;p43"/>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43"/>
          <p:cNvSpPr txBox="1">
            <a:spLocks noGrp="1"/>
          </p:cNvSpPr>
          <p:nvPr>
            <p:ph type="title"/>
          </p:nvPr>
        </p:nvSpPr>
        <p:spPr>
          <a:xfrm>
            <a:off x="712600" y="1750775"/>
            <a:ext cx="3859500" cy="47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56" name="Google Shape;2956;p43"/>
          <p:cNvSpPr txBox="1">
            <a:spLocks noGrp="1"/>
          </p:cNvSpPr>
          <p:nvPr>
            <p:ph type="subTitle" idx="1"/>
          </p:nvPr>
        </p:nvSpPr>
        <p:spPr>
          <a:xfrm>
            <a:off x="712600" y="2388876"/>
            <a:ext cx="3859500" cy="130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08"/>
        <p:cNvGrpSpPr/>
        <p:nvPr/>
      </p:nvGrpSpPr>
      <p:grpSpPr>
        <a:xfrm>
          <a:off x="0" y="0"/>
          <a:ext cx="0" cy="0"/>
          <a:chOff x="0" y="0"/>
          <a:chExt cx="0" cy="0"/>
        </a:xfrm>
      </p:grpSpPr>
      <p:grpSp>
        <p:nvGrpSpPr>
          <p:cNvPr id="3409" name="Google Shape;3409;p53"/>
          <p:cNvGrpSpPr/>
          <p:nvPr/>
        </p:nvGrpSpPr>
        <p:grpSpPr>
          <a:xfrm>
            <a:off x="-1276737" y="3801730"/>
            <a:ext cx="2590965" cy="2590965"/>
            <a:chOff x="2924725" y="208150"/>
            <a:chExt cx="1242550" cy="1242550"/>
          </a:xfrm>
        </p:grpSpPr>
        <p:sp>
          <p:nvSpPr>
            <p:cNvPr id="3410" name="Google Shape;3410;p5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3"/>
            <p:cNvSpPr/>
            <p:nvPr/>
          </p:nvSpPr>
          <p:spPr>
            <a:xfrm>
              <a:off x="3188344"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3"/>
            <p:cNvSpPr/>
            <p:nvPr/>
          </p:nvSpPr>
          <p:spPr>
            <a:xfrm>
              <a:off x="3743642"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53"/>
          <p:cNvGrpSpPr/>
          <p:nvPr/>
        </p:nvGrpSpPr>
        <p:grpSpPr>
          <a:xfrm>
            <a:off x="8047423" y="153456"/>
            <a:ext cx="762954" cy="763070"/>
            <a:chOff x="940300" y="793900"/>
            <a:chExt cx="1313400" cy="1313600"/>
          </a:xfrm>
        </p:grpSpPr>
        <p:sp>
          <p:nvSpPr>
            <p:cNvPr id="3429" name="Google Shape;3429;p5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53"/>
          <p:cNvGrpSpPr/>
          <p:nvPr/>
        </p:nvGrpSpPr>
        <p:grpSpPr>
          <a:xfrm>
            <a:off x="333623" y="153443"/>
            <a:ext cx="762954" cy="763070"/>
            <a:chOff x="940300" y="793900"/>
            <a:chExt cx="1313400" cy="1313600"/>
          </a:xfrm>
        </p:grpSpPr>
        <p:sp>
          <p:nvSpPr>
            <p:cNvPr id="3466" name="Google Shape;3466;p53"/>
            <p:cNvSpPr/>
            <p:nvPr/>
          </p:nvSpPr>
          <p:spPr>
            <a:xfrm>
              <a:off x="1381450" y="1392600"/>
              <a:ext cx="164375" cy="116350"/>
            </a:xfrm>
            <a:custGeom>
              <a:avLst/>
              <a:gdLst/>
              <a:ahLst/>
              <a:cxnLst/>
              <a:rect l="l" t="t" r="r" b="b"/>
              <a:pathLst>
                <a:path w="6575" h="4654" extrusionOk="0">
                  <a:moveTo>
                    <a:pt x="1" y="0"/>
                  </a:moveTo>
                  <a:lnTo>
                    <a:pt x="1" y="4653"/>
                  </a:lnTo>
                  <a:lnTo>
                    <a:pt x="4489" y="4653"/>
                  </a:lnTo>
                  <a:lnTo>
                    <a:pt x="6574" y="2324"/>
                  </a:lnTo>
                  <a:lnTo>
                    <a:pt x="4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3"/>
            <p:cNvSpPr/>
            <p:nvPr/>
          </p:nvSpPr>
          <p:spPr>
            <a:xfrm>
              <a:off x="1371375" y="1382650"/>
              <a:ext cx="187950" cy="136250"/>
            </a:xfrm>
            <a:custGeom>
              <a:avLst/>
              <a:gdLst/>
              <a:ahLst/>
              <a:cxnLst/>
              <a:rect l="l" t="t" r="r" b="b"/>
              <a:pathLst>
                <a:path w="7518" h="5450" extrusionOk="0">
                  <a:moveTo>
                    <a:pt x="4713" y="796"/>
                  </a:moveTo>
                  <a:lnTo>
                    <a:pt x="6442" y="2722"/>
                  </a:lnTo>
                  <a:lnTo>
                    <a:pt x="4713" y="4647"/>
                  </a:lnTo>
                  <a:lnTo>
                    <a:pt x="802" y="4647"/>
                  </a:lnTo>
                  <a:lnTo>
                    <a:pt x="802" y="796"/>
                  </a:lnTo>
                  <a:close/>
                  <a:moveTo>
                    <a:pt x="0" y="0"/>
                  </a:moveTo>
                  <a:lnTo>
                    <a:pt x="0" y="5449"/>
                  </a:lnTo>
                  <a:lnTo>
                    <a:pt x="5070" y="5449"/>
                  </a:lnTo>
                  <a:lnTo>
                    <a:pt x="7518" y="2722"/>
                  </a:lnTo>
                  <a:lnTo>
                    <a:pt x="5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3"/>
            <p:cNvSpPr/>
            <p:nvPr/>
          </p:nvSpPr>
          <p:spPr>
            <a:xfrm>
              <a:off x="1538800" y="1501925"/>
              <a:ext cx="116400" cy="164400"/>
            </a:xfrm>
            <a:custGeom>
              <a:avLst/>
              <a:gdLst/>
              <a:ahLst/>
              <a:cxnLst/>
              <a:rect l="l" t="t" r="r" b="b"/>
              <a:pathLst>
                <a:path w="4656" h="6576" extrusionOk="0">
                  <a:moveTo>
                    <a:pt x="2326" y="1"/>
                  </a:moveTo>
                  <a:lnTo>
                    <a:pt x="1" y="2087"/>
                  </a:lnTo>
                  <a:lnTo>
                    <a:pt x="1" y="6575"/>
                  </a:lnTo>
                  <a:lnTo>
                    <a:pt x="4655" y="6575"/>
                  </a:lnTo>
                  <a:lnTo>
                    <a:pt x="4655" y="2087"/>
                  </a:lnTo>
                  <a:lnTo>
                    <a:pt x="2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3"/>
            <p:cNvSpPr/>
            <p:nvPr/>
          </p:nvSpPr>
          <p:spPr>
            <a:xfrm>
              <a:off x="1528850" y="1488400"/>
              <a:ext cx="136300" cy="188000"/>
            </a:xfrm>
            <a:custGeom>
              <a:avLst/>
              <a:gdLst/>
              <a:ahLst/>
              <a:cxnLst/>
              <a:rect l="l" t="t" r="r" b="b"/>
              <a:pathLst>
                <a:path w="5452" h="7520" extrusionOk="0">
                  <a:moveTo>
                    <a:pt x="2724" y="1076"/>
                  </a:moveTo>
                  <a:lnTo>
                    <a:pt x="4649" y="2807"/>
                  </a:lnTo>
                  <a:lnTo>
                    <a:pt x="4649" y="6718"/>
                  </a:lnTo>
                  <a:lnTo>
                    <a:pt x="804" y="6718"/>
                  </a:lnTo>
                  <a:lnTo>
                    <a:pt x="804" y="2807"/>
                  </a:lnTo>
                  <a:lnTo>
                    <a:pt x="2724" y="1076"/>
                  </a:lnTo>
                  <a:close/>
                  <a:moveTo>
                    <a:pt x="2724" y="1"/>
                  </a:moveTo>
                  <a:lnTo>
                    <a:pt x="1" y="2450"/>
                  </a:lnTo>
                  <a:lnTo>
                    <a:pt x="1" y="7520"/>
                  </a:lnTo>
                  <a:lnTo>
                    <a:pt x="5451" y="7520"/>
                  </a:lnTo>
                  <a:lnTo>
                    <a:pt x="5451" y="2450"/>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3"/>
            <p:cNvSpPr/>
            <p:nvPr/>
          </p:nvSpPr>
          <p:spPr>
            <a:xfrm>
              <a:off x="954400" y="808175"/>
              <a:ext cx="1285175" cy="1285200"/>
            </a:xfrm>
            <a:custGeom>
              <a:avLst/>
              <a:gdLst/>
              <a:ahLst/>
              <a:cxnLst/>
              <a:rect l="l" t="t" r="r" b="b"/>
              <a:pathLst>
                <a:path w="51407" h="51408" extrusionOk="0">
                  <a:moveTo>
                    <a:pt x="25702" y="4856"/>
                  </a:moveTo>
                  <a:lnTo>
                    <a:pt x="31853" y="10961"/>
                  </a:lnTo>
                  <a:lnTo>
                    <a:pt x="40441" y="10961"/>
                  </a:lnTo>
                  <a:lnTo>
                    <a:pt x="40441" y="19561"/>
                  </a:lnTo>
                  <a:lnTo>
                    <a:pt x="46551" y="25712"/>
                  </a:lnTo>
                  <a:lnTo>
                    <a:pt x="40441" y="31859"/>
                  </a:lnTo>
                  <a:lnTo>
                    <a:pt x="40441" y="40440"/>
                  </a:lnTo>
                  <a:lnTo>
                    <a:pt x="31858" y="40440"/>
                  </a:lnTo>
                  <a:lnTo>
                    <a:pt x="25695" y="46557"/>
                  </a:lnTo>
                  <a:lnTo>
                    <a:pt x="19538" y="40440"/>
                  </a:lnTo>
                  <a:lnTo>
                    <a:pt x="10966" y="40440"/>
                  </a:lnTo>
                  <a:lnTo>
                    <a:pt x="10966" y="31865"/>
                  </a:lnTo>
                  <a:lnTo>
                    <a:pt x="4851" y="25701"/>
                  </a:lnTo>
                  <a:lnTo>
                    <a:pt x="10966" y="19548"/>
                  </a:lnTo>
                  <a:lnTo>
                    <a:pt x="10966" y="10961"/>
                  </a:lnTo>
                  <a:lnTo>
                    <a:pt x="19549" y="10961"/>
                  </a:lnTo>
                  <a:lnTo>
                    <a:pt x="25702" y="4856"/>
                  </a:lnTo>
                  <a:close/>
                  <a:moveTo>
                    <a:pt x="25702" y="0"/>
                  </a:moveTo>
                  <a:lnTo>
                    <a:pt x="18177" y="7525"/>
                  </a:lnTo>
                  <a:lnTo>
                    <a:pt x="7531" y="7525"/>
                  </a:lnTo>
                  <a:lnTo>
                    <a:pt x="7531" y="18176"/>
                  </a:lnTo>
                  <a:lnTo>
                    <a:pt x="1" y="25701"/>
                  </a:lnTo>
                  <a:lnTo>
                    <a:pt x="7531" y="33231"/>
                  </a:lnTo>
                  <a:lnTo>
                    <a:pt x="7531" y="43877"/>
                  </a:lnTo>
                  <a:lnTo>
                    <a:pt x="18177" y="43877"/>
                  </a:lnTo>
                  <a:lnTo>
                    <a:pt x="25702" y="51407"/>
                  </a:lnTo>
                  <a:lnTo>
                    <a:pt x="33232" y="43877"/>
                  </a:lnTo>
                  <a:lnTo>
                    <a:pt x="43876" y="43877"/>
                  </a:lnTo>
                  <a:lnTo>
                    <a:pt x="43876" y="33231"/>
                  </a:lnTo>
                  <a:lnTo>
                    <a:pt x="51407" y="25701"/>
                  </a:lnTo>
                  <a:lnTo>
                    <a:pt x="43876" y="18176"/>
                  </a:lnTo>
                  <a:lnTo>
                    <a:pt x="43876" y="7525"/>
                  </a:lnTo>
                  <a:lnTo>
                    <a:pt x="33232" y="7525"/>
                  </a:lnTo>
                  <a:lnTo>
                    <a:pt x="25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3"/>
            <p:cNvSpPr/>
            <p:nvPr/>
          </p:nvSpPr>
          <p:spPr>
            <a:xfrm>
              <a:off x="940300" y="793900"/>
              <a:ext cx="1313400" cy="1313600"/>
            </a:xfrm>
            <a:custGeom>
              <a:avLst/>
              <a:gdLst/>
              <a:ahLst/>
              <a:cxnLst/>
              <a:rect l="l" t="t" r="r" b="b"/>
              <a:pathLst>
                <a:path w="52536" h="52544" extrusionOk="0">
                  <a:moveTo>
                    <a:pt x="26266" y="5992"/>
                  </a:moveTo>
                  <a:lnTo>
                    <a:pt x="32250" y="11936"/>
                  </a:lnTo>
                  <a:lnTo>
                    <a:pt x="40607" y="11936"/>
                  </a:lnTo>
                  <a:lnTo>
                    <a:pt x="40607" y="20292"/>
                  </a:lnTo>
                  <a:lnTo>
                    <a:pt x="46550" y="26283"/>
                  </a:lnTo>
                  <a:lnTo>
                    <a:pt x="40607" y="32263"/>
                  </a:lnTo>
                  <a:lnTo>
                    <a:pt x="40607" y="40613"/>
                  </a:lnTo>
                  <a:lnTo>
                    <a:pt x="32257" y="40613"/>
                  </a:lnTo>
                  <a:lnTo>
                    <a:pt x="26259" y="46563"/>
                  </a:lnTo>
                  <a:lnTo>
                    <a:pt x="20267" y="40613"/>
                  </a:lnTo>
                  <a:lnTo>
                    <a:pt x="11930" y="40613"/>
                  </a:lnTo>
                  <a:lnTo>
                    <a:pt x="11930" y="32269"/>
                  </a:lnTo>
                  <a:lnTo>
                    <a:pt x="5980" y="26272"/>
                  </a:lnTo>
                  <a:lnTo>
                    <a:pt x="11930" y="20286"/>
                  </a:lnTo>
                  <a:lnTo>
                    <a:pt x="11930" y="11936"/>
                  </a:lnTo>
                  <a:lnTo>
                    <a:pt x="20280" y="11936"/>
                  </a:lnTo>
                  <a:lnTo>
                    <a:pt x="26266" y="5992"/>
                  </a:lnTo>
                  <a:close/>
                  <a:moveTo>
                    <a:pt x="26266" y="4863"/>
                  </a:moveTo>
                  <a:lnTo>
                    <a:pt x="19954" y="11133"/>
                  </a:lnTo>
                  <a:lnTo>
                    <a:pt x="11127" y="11133"/>
                  </a:lnTo>
                  <a:lnTo>
                    <a:pt x="11127" y="19954"/>
                  </a:lnTo>
                  <a:lnTo>
                    <a:pt x="4850" y="26272"/>
                  </a:lnTo>
                  <a:lnTo>
                    <a:pt x="11127" y="32601"/>
                  </a:lnTo>
                  <a:lnTo>
                    <a:pt x="11127" y="41417"/>
                  </a:lnTo>
                  <a:lnTo>
                    <a:pt x="19935" y="41417"/>
                  </a:lnTo>
                  <a:lnTo>
                    <a:pt x="26259" y="47693"/>
                  </a:lnTo>
                  <a:lnTo>
                    <a:pt x="32589" y="41417"/>
                  </a:lnTo>
                  <a:lnTo>
                    <a:pt x="41409" y="41417"/>
                  </a:lnTo>
                  <a:lnTo>
                    <a:pt x="41409" y="32595"/>
                  </a:lnTo>
                  <a:lnTo>
                    <a:pt x="47680" y="26283"/>
                  </a:lnTo>
                  <a:lnTo>
                    <a:pt x="41409" y="19965"/>
                  </a:lnTo>
                  <a:lnTo>
                    <a:pt x="41409" y="11133"/>
                  </a:lnTo>
                  <a:lnTo>
                    <a:pt x="32578" y="11133"/>
                  </a:lnTo>
                  <a:lnTo>
                    <a:pt x="26266" y="4863"/>
                  </a:lnTo>
                  <a:close/>
                  <a:moveTo>
                    <a:pt x="26266" y="1136"/>
                  </a:moveTo>
                  <a:lnTo>
                    <a:pt x="33629" y="8501"/>
                  </a:lnTo>
                  <a:lnTo>
                    <a:pt x="44042" y="8501"/>
                  </a:lnTo>
                  <a:lnTo>
                    <a:pt x="44042" y="18914"/>
                  </a:lnTo>
                  <a:lnTo>
                    <a:pt x="51407" y="26272"/>
                  </a:lnTo>
                  <a:lnTo>
                    <a:pt x="44042" y="33635"/>
                  </a:lnTo>
                  <a:lnTo>
                    <a:pt x="44042" y="44048"/>
                  </a:lnTo>
                  <a:lnTo>
                    <a:pt x="33629" y="44048"/>
                  </a:lnTo>
                  <a:lnTo>
                    <a:pt x="26266" y="51408"/>
                  </a:lnTo>
                  <a:lnTo>
                    <a:pt x="18906" y="44048"/>
                  </a:lnTo>
                  <a:lnTo>
                    <a:pt x="8493" y="44048"/>
                  </a:lnTo>
                  <a:lnTo>
                    <a:pt x="8493" y="33635"/>
                  </a:lnTo>
                  <a:lnTo>
                    <a:pt x="1130" y="26272"/>
                  </a:lnTo>
                  <a:lnTo>
                    <a:pt x="8493" y="18914"/>
                  </a:lnTo>
                  <a:lnTo>
                    <a:pt x="8493" y="8501"/>
                  </a:lnTo>
                  <a:lnTo>
                    <a:pt x="18906" y="8501"/>
                  </a:lnTo>
                  <a:lnTo>
                    <a:pt x="26266" y="1136"/>
                  </a:lnTo>
                  <a:close/>
                  <a:moveTo>
                    <a:pt x="26266" y="0"/>
                  </a:moveTo>
                  <a:lnTo>
                    <a:pt x="18574" y="7698"/>
                  </a:lnTo>
                  <a:lnTo>
                    <a:pt x="7692" y="7698"/>
                  </a:lnTo>
                  <a:lnTo>
                    <a:pt x="7692" y="18580"/>
                  </a:lnTo>
                  <a:lnTo>
                    <a:pt x="0" y="26272"/>
                  </a:lnTo>
                  <a:lnTo>
                    <a:pt x="7692" y="33969"/>
                  </a:lnTo>
                  <a:lnTo>
                    <a:pt x="7692" y="44851"/>
                  </a:lnTo>
                  <a:lnTo>
                    <a:pt x="18574" y="44851"/>
                  </a:lnTo>
                  <a:lnTo>
                    <a:pt x="26266" y="52543"/>
                  </a:lnTo>
                  <a:lnTo>
                    <a:pt x="33962" y="44851"/>
                  </a:lnTo>
                  <a:lnTo>
                    <a:pt x="44846" y="44851"/>
                  </a:lnTo>
                  <a:lnTo>
                    <a:pt x="44846" y="33969"/>
                  </a:lnTo>
                  <a:lnTo>
                    <a:pt x="52536" y="26272"/>
                  </a:lnTo>
                  <a:lnTo>
                    <a:pt x="44846" y="18580"/>
                  </a:lnTo>
                  <a:lnTo>
                    <a:pt x="44846" y="7698"/>
                  </a:lnTo>
                  <a:lnTo>
                    <a:pt x="33962" y="7698"/>
                  </a:lnTo>
                  <a:lnTo>
                    <a:pt x="26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3"/>
            <p:cNvSpPr/>
            <p:nvPr/>
          </p:nvSpPr>
          <p:spPr>
            <a:xfrm>
              <a:off x="1648175" y="1392600"/>
              <a:ext cx="164225" cy="116350"/>
            </a:xfrm>
            <a:custGeom>
              <a:avLst/>
              <a:gdLst/>
              <a:ahLst/>
              <a:cxnLst/>
              <a:rect l="l" t="t" r="r" b="b"/>
              <a:pathLst>
                <a:path w="6569" h="4654" extrusionOk="0">
                  <a:moveTo>
                    <a:pt x="2087" y="0"/>
                  </a:moveTo>
                  <a:lnTo>
                    <a:pt x="1" y="2324"/>
                  </a:lnTo>
                  <a:lnTo>
                    <a:pt x="2087" y="4653"/>
                  </a:lnTo>
                  <a:lnTo>
                    <a:pt x="6568" y="4653"/>
                  </a:lnTo>
                  <a:lnTo>
                    <a:pt x="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3"/>
            <p:cNvSpPr/>
            <p:nvPr/>
          </p:nvSpPr>
          <p:spPr>
            <a:xfrm>
              <a:off x="1634650" y="1382650"/>
              <a:ext cx="187675" cy="136250"/>
            </a:xfrm>
            <a:custGeom>
              <a:avLst/>
              <a:gdLst/>
              <a:ahLst/>
              <a:cxnLst/>
              <a:rect l="l" t="t" r="r" b="b"/>
              <a:pathLst>
                <a:path w="7507" h="5450" extrusionOk="0">
                  <a:moveTo>
                    <a:pt x="6711" y="796"/>
                  </a:moveTo>
                  <a:lnTo>
                    <a:pt x="6711" y="4647"/>
                  </a:lnTo>
                  <a:lnTo>
                    <a:pt x="2807" y="4647"/>
                  </a:lnTo>
                  <a:lnTo>
                    <a:pt x="1076" y="2722"/>
                  </a:lnTo>
                  <a:lnTo>
                    <a:pt x="2807" y="796"/>
                  </a:lnTo>
                  <a:close/>
                  <a:moveTo>
                    <a:pt x="2450" y="0"/>
                  </a:moveTo>
                  <a:lnTo>
                    <a:pt x="1" y="2722"/>
                  </a:lnTo>
                  <a:lnTo>
                    <a:pt x="2450" y="5449"/>
                  </a:lnTo>
                  <a:lnTo>
                    <a:pt x="7507" y="5449"/>
                  </a:lnTo>
                  <a:lnTo>
                    <a:pt x="7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3"/>
            <p:cNvSpPr/>
            <p:nvPr/>
          </p:nvSpPr>
          <p:spPr>
            <a:xfrm>
              <a:off x="1538800" y="1235350"/>
              <a:ext cx="116400" cy="164250"/>
            </a:xfrm>
            <a:custGeom>
              <a:avLst/>
              <a:gdLst/>
              <a:ahLst/>
              <a:cxnLst/>
              <a:rect l="l" t="t" r="r" b="b"/>
              <a:pathLst>
                <a:path w="4656" h="6570" extrusionOk="0">
                  <a:moveTo>
                    <a:pt x="1" y="1"/>
                  </a:moveTo>
                  <a:lnTo>
                    <a:pt x="1" y="4483"/>
                  </a:lnTo>
                  <a:lnTo>
                    <a:pt x="2326" y="6570"/>
                  </a:lnTo>
                  <a:lnTo>
                    <a:pt x="4655" y="4483"/>
                  </a:lnTo>
                  <a:lnTo>
                    <a:pt x="4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3"/>
            <p:cNvSpPr/>
            <p:nvPr/>
          </p:nvSpPr>
          <p:spPr>
            <a:xfrm>
              <a:off x="1528850" y="1225400"/>
              <a:ext cx="136300" cy="187725"/>
            </a:xfrm>
            <a:custGeom>
              <a:avLst/>
              <a:gdLst/>
              <a:ahLst/>
              <a:cxnLst/>
              <a:rect l="l" t="t" r="r" b="b"/>
              <a:pathLst>
                <a:path w="5452" h="7509" extrusionOk="0">
                  <a:moveTo>
                    <a:pt x="4649" y="798"/>
                  </a:moveTo>
                  <a:lnTo>
                    <a:pt x="4649" y="4702"/>
                  </a:lnTo>
                  <a:lnTo>
                    <a:pt x="2724" y="6426"/>
                  </a:lnTo>
                  <a:lnTo>
                    <a:pt x="804" y="4702"/>
                  </a:lnTo>
                  <a:lnTo>
                    <a:pt x="804" y="798"/>
                  </a:lnTo>
                  <a:close/>
                  <a:moveTo>
                    <a:pt x="1" y="1"/>
                  </a:moveTo>
                  <a:lnTo>
                    <a:pt x="1" y="5059"/>
                  </a:lnTo>
                  <a:lnTo>
                    <a:pt x="2724" y="7508"/>
                  </a:lnTo>
                  <a:lnTo>
                    <a:pt x="5451" y="5059"/>
                  </a:lnTo>
                  <a:lnTo>
                    <a:pt x="5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3"/>
            <p:cNvSpPr/>
            <p:nvPr/>
          </p:nvSpPr>
          <p:spPr>
            <a:xfrm>
              <a:off x="1228550" y="1082200"/>
              <a:ext cx="736900" cy="737000"/>
            </a:xfrm>
            <a:custGeom>
              <a:avLst/>
              <a:gdLst/>
              <a:ahLst/>
              <a:cxnLst/>
              <a:rect l="l" t="t" r="r" b="b"/>
              <a:pathLst>
                <a:path w="29476" h="29480" extrusionOk="0">
                  <a:moveTo>
                    <a:pt x="0" y="0"/>
                  </a:moveTo>
                  <a:lnTo>
                    <a:pt x="0" y="8587"/>
                  </a:lnTo>
                  <a:lnTo>
                    <a:pt x="3050" y="5515"/>
                  </a:lnTo>
                  <a:lnTo>
                    <a:pt x="6117" y="8647"/>
                  </a:lnTo>
                  <a:lnTo>
                    <a:pt x="6117" y="12416"/>
                  </a:lnTo>
                  <a:lnTo>
                    <a:pt x="10605" y="12416"/>
                  </a:lnTo>
                  <a:lnTo>
                    <a:pt x="12690" y="14740"/>
                  </a:lnTo>
                  <a:lnTo>
                    <a:pt x="10605" y="17069"/>
                  </a:lnTo>
                  <a:lnTo>
                    <a:pt x="6117" y="17069"/>
                  </a:lnTo>
                  <a:lnTo>
                    <a:pt x="6117" y="20849"/>
                  </a:lnTo>
                  <a:lnTo>
                    <a:pt x="3050" y="23982"/>
                  </a:lnTo>
                  <a:lnTo>
                    <a:pt x="0" y="20904"/>
                  </a:lnTo>
                  <a:lnTo>
                    <a:pt x="0" y="29479"/>
                  </a:lnTo>
                  <a:lnTo>
                    <a:pt x="8572" y="29479"/>
                  </a:lnTo>
                  <a:lnTo>
                    <a:pt x="5499" y="26431"/>
                  </a:lnTo>
                  <a:lnTo>
                    <a:pt x="8630" y="23364"/>
                  </a:lnTo>
                  <a:lnTo>
                    <a:pt x="12411" y="23364"/>
                  </a:lnTo>
                  <a:lnTo>
                    <a:pt x="12411" y="18876"/>
                  </a:lnTo>
                  <a:lnTo>
                    <a:pt x="14736" y="16790"/>
                  </a:lnTo>
                  <a:lnTo>
                    <a:pt x="17065" y="18876"/>
                  </a:lnTo>
                  <a:lnTo>
                    <a:pt x="17065" y="23364"/>
                  </a:lnTo>
                  <a:lnTo>
                    <a:pt x="20834" y="23364"/>
                  </a:lnTo>
                  <a:lnTo>
                    <a:pt x="23965" y="26431"/>
                  </a:lnTo>
                  <a:lnTo>
                    <a:pt x="20892" y="29479"/>
                  </a:lnTo>
                  <a:lnTo>
                    <a:pt x="29475" y="29479"/>
                  </a:lnTo>
                  <a:lnTo>
                    <a:pt x="29475" y="20898"/>
                  </a:lnTo>
                  <a:lnTo>
                    <a:pt x="26414" y="23982"/>
                  </a:lnTo>
                  <a:lnTo>
                    <a:pt x="23353" y="20849"/>
                  </a:lnTo>
                  <a:lnTo>
                    <a:pt x="23353" y="17069"/>
                  </a:lnTo>
                  <a:lnTo>
                    <a:pt x="18872" y="17069"/>
                  </a:lnTo>
                  <a:lnTo>
                    <a:pt x="16786" y="14740"/>
                  </a:lnTo>
                  <a:lnTo>
                    <a:pt x="18872" y="12416"/>
                  </a:lnTo>
                  <a:lnTo>
                    <a:pt x="23353" y="12416"/>
                  </a:lnTo>
                  <a:lnTo>
                    <a:pt x="23353" y="8647"/>
                  </a:lnTo>
                  <a:lnTo>
                    <a:pt x="26414" y="5515"/>
                  </a:lnTo>
                  <a:lnTo>
                    <a:pt x="29475" y="8600"/>
                  </a:lnTo>
                  <a:lnTo>
                    <a:pt x="29475" y="0"/>
                  </a:lnTo>
                  <a:lnTo>
                    <a:pt x="20887" y="0"/>
                  </a:lnTo>
                  <a:lnTo>
                    <a:pt x="23965" y="3067"/>
                  </a:lnTo>
                  <a:lnTo>
                    <a:pt x="20834" y="6127"/>
                  </a:lnTo>
                  <a:lnTo>
                    <a:pt x="17065" y="6127"/>
                  </a:lnTo>
                  <a:lnTo>
                    <a:pt x="17065" y="10609"/>
                  </a:lnTo>
                  <a:lnTo>
                    <a:pt x="14736" y="12696"/>
                  </a:lnTo>
                  <a:lnTo>
                    <a:pt x="12411" y="10609"/>
                  </a:lnTo>
                  <a:lnTo>
                    <a:pt x="12411" y="6127"/>
                  </a:lnTo>
                  <a:lnTo>
                    <a:pt x="8630" y="6127"/>
                  </a:lnTo>
                  <a:lnTo>
                    <a:pt x="5499" y="3067"/>
                  </a:lnTo>
                  <a:lnTo>
                    <a:pt x="85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3"/>
            <p:cNvSpPr/>
            <p:nvPr/>
          </p:nvSpPr>
          <p:spPr>
            <a:xfrm>
              <a:off x="1218450" y="1072200"/>
              <a:ext cx="757100" cy="757125"/>
            </a:xfrm>
            <a:custGeom>
              <a:avLst/>
              <a:gdLst/>
              <a:ahLst/>
              <a:cxnLst/>
              <a:rect l="l" t="t" r="r" b="b"/>
              <a:pathLst>
                <a:path w="30284" h="30285" extrusionOk="0">
                  <a:moveTo>
                    <a:pt x="29481" y="804"/>
                  </a:moveTo>
                  <a:lnTo>
                    <a:pt x="29481" y="8025"/>
                  </a:lnTo>
                  <a:lnTo>
                    <a:pt x="26818" y="5344"/>
                  </a:lnTo>
                  <a:lnTo>
                    <a:pt x="23359" y="8880"/>
                  </a:lnTo>
                  <a:lnTo>
                    <a:pt x="23359" y="12418"/>
                  </a:lnTo>
                  <a:lnTo>
                    <a:pt x="19098" y="12418"/>
                  </a:lnTo>
                  <a:lnTo>
                    <a:pt x="16649" y="15140"/>
                  </a:lnTo>
                  <a:lnTo>
                    <a:pt x="19098" y="17867"/>
                  </a:lnTo>
                  <a:lnTo>
                    <a:pt x="23359" y="17867"/>
                  </a:lnTo>
                  <a:lnTo>
                    <a:pt x="23359" y="21410"/>
                  </a:lnTo>
                  <a:lnTo>
                    <a:pt x="26818" y="24952"/>
                  </a:lnTo>
                  <a:lnTo>
                    <a:pt x="29481" y="22272"/>
                  </a:lnTo>
                  <a:lnTo>
                    <a:pt x="29481" y="29481"/>
                  </a:lnTo>
                  <a:lnTo>
                    <a:pt x="22265" y="29481"/>
                  </a:lnTo>
                  <a:lnTo>
                    <a:pt x="24940" y="26825"/>
                  </a:lnTo>
                  <a:lnTo>
                    <a:pt x="21403" y="23366"/>
                  </a:lnTo>
                  <a:lnTo>
                    <a:pt x="17867" y="23366"/>
                  </a:lnTo>
                  <a:lnTo>
                    <a:pt x="17867" y="19098"/>
                  </a:lnTo>
                  <a:lnTo>
                    <a:pt x="15140" y="16649"/>
                  </a:lnTo>
                  <a:lnTo>
                    <a:pt x="12417" y="19098"/>
                  </a:lnTo>
                  <a:lnTo>
                    <a:pt x="12417" y="23366"/>
                  </a:lnTo>
                  <a:lnTo>
                    <a:pt x="8875" y="23366"/>
                  </a:lnTo>
                  <a:lnTo>
                    <a:pt x="5333" y="26825"/>
                  </a:lnTo>
                  <a:lnTo>
                    <a:pt x="8007" y="29481"/>
                  </a:lnTo>
                  <a:lnTo>
                    <a:pt x="804" y="29481"/>
                  </a:lnTo>
                  <a:lnTo>
                    <a:pt x="804" y="22278"/>
                  </a:lnTo>
                  <a:lnTo>
                    <a:pt x="3460" y="24952"/>
                  </a:lnTo>
                  <a:lnTo>
                    <a:pt x="6919" y="21410"/>
                  </a:lnTo>
                  <a:lnTo>
                    <a:pt x="6919" y="17867"/>
                  </a:lnTo>
                  <a:lnTo>
                    <a:pt x="11187" y="17867"/>
                  </a:lnTo>
                  <a:lnTo>
                    <a:pt x="13635" y="15140"/>
                  </a:lnTo>
                  <a:lnTo>
                    <a:pt x="11187" y="12418"/>
                  </a:lnTo>
                  <a:lnTo>
                    <a:pt x="6919" y="12418"/>
                  </a:lnTo>
                  <a:lnTo>
                    <a:pt x="6919" y="8880"/>
                  </a:lnTo>
                  <a:lnTo>
                    <a:pt x="3460" y="5344"/>
                  </a:lnTo>
                  <a:lnTo>
                    <a:pt x="804" y="8013"/>
                  </a:lnTo>
                  <a:lnTo>
                    <a:pt x="804" y="804"/>
                  </a:lnTo>
                  <a:lnTo>
                    <a:pt x="8019" y="804"/>
                  </a:lnTo>
                  <a:lnTo>
                    <a:pt x="5333" y="3467"/>
                  </a:lnTo>
                  <a:lnTo>
                    <a:pt x="8875" y="6926"/>
                  </a:lnTo>
                  <a:lnTo>
                    <a:pt x="12417" y="6926"/>
                  </a:lnTo>
                  <a:lnTo>
                    <a:pt x="12417" y="11187"/>
                  </a:lnTo>
                  <a:lnTo>
                    <a:pt x="15140" y="13636"/>
                  </a:lnTo>
                  <a:lnTo>
                    <a:pt x="17867" y="11187"/>
                  </a:lnTo>
                  <a:lnTo>
                    <a:pt x="17867" y="6926"/>
                  </a:lnTo>
                  <a:lnTo>
                    <a:pt x="21403" y="6926"/>
                  </a:lnTo>
                  <a:lnTo>
                    <a:pt x="24940" y="3467"/>
                  </a:lnTo>
                  <a:lnTo>
                    <a:pt x="22259" y="804"/>
                  </a:lnTo>
                  <a:close/>
                  <a:moveTo>
                    <a:pt x="1" y="1"/>
                  </a:moveTo>
                  <a:lnTo>
                    <a:pt x="1" y="9957"/>
                  </a:lnTo>
                  <a:lnTo>
                    <a:pt x="3454" y="6485"/>
                  </a:lnTo>
                  <a:lnTo>
                    <a:pt x="6117" y="9208"/>
                  </a:lnTo>
                  <a:lnTo>
                    <a:pt x="6117" y="13214"/>
                  </a:lnTo>
                  <a:lnTo>
                    <a:pt x="10830" y="13214"/>
                  </a:lnTo>
                  <a:lnTo>
                    <a:pt x="12559" y="15140"/>
                  </a:lnTo>
                  <a:lnTo>
                    <a:pt x="10830" y="17065"/>
                  </a:lnTo>
                  <a:lnTo>
                    <a:pt x="6117" y="17065"/>
                  </a:lnTo>
                  <a:lnTo>
                    <a:pt x="6117" y="21084"/>
                  </a:lnTo>
                  <a:lnTo>
                    <a:pt x="3454" y="23811"/>
                  </a:lnTo>
                  <a:lnTo>
                    <a:pt x="1" y="20328"/>
                  </a:lnTo>
                  <a:lnTo>
                    <a:pt x="1" y="30285"/>
                  </a:lnTo>
                  <a:lnTo>
                    <a:pt x="9950" y="30285"/>
                  </a:lnTo>
                  <a:lnTo>
                    <a:pt x="6474" y="26831"/>
                  </a:lnTo>
                  <a:lnTo>
                    <a:pt x="9201" y="24168"/>
                  </a:lnTo>
                  <a:lnTo>
                    <a:pt x="13220" y="24168"/>
                  </a:lnTo>
                  <a:lnTo>
                    <a:pt x="13220" y="19455"/>
                  </a:lnTo>
                  <a:lnTo>
                    <a:pt x="15140" y="17724"/>
                  </a:lnTo>
                  <a:lnTo>
                    <a:pt x="17065" y="19455"/>
                  </a:lnTo>
                  <a:lnTo>
                    <a:pt x="17065" y="24168"/>
                  </a:lnTo>
                  <a:lnTo>
                    <a:pt x="21077" y="24168"/>
                  </a:lnTo>
                  <a:lnTo>
                    <a:pt x="23798" y="26831"/>
                  </a:lnTo>
                  <a:lnTo>
                    <a:pt x="20322" y="30285"/>
                  </a:lnTo>
                  <a:lnTo>
                    <a:pt x="30283" y="30285"/>
                  </a:lnTo>
                  <a:lnTo>
                    <a:pt x="30283" y="20328"/>
                  </a:lnTo>
                  <a:lnTo>
                    <a:pt x="26824" y="23811"/>
                  </a:lnTo>
                  <a:lnTo>
                    <a:pt x="24155" y="21084"/>
                  </a:lnTo>
                  <a:lnTo>
                    <a:pt x="24155" y="17065"/>
                  </a:lnTo>
                  <a:lnTo>
                    <a:pt x="19455" y="17065"/>
                  </a:lnTo>
                  <a:lnTo>
                    <a:pt x="17724" y="15140"/>
                  </a:lnTo>
                  <a:lnTo>
                    <a:pt x="19455" y="13214"/>
                  </a:lnTo>
                  <a:lnTo>
                    <a:pt x="24155" y="13214"/>
                  </a:lnTo>
                  <a:lnTo>
                    <a:pt x="24155" y="9208"/>
                  </a:lnTo>
                  <a:lnTo>
                    <a:pt x="26824" y="6485"/>
                  </a:lnTo>
                  <a:lnTo>
                    <a:pt x="30283" y="9969"/>
                  </a:lnTo>
                  <a:lnTo>
                    <a:pt x="30283" y="1"/>
                  </a:lnTo>
                  <a:lnTo>
                    <a:pt x="20316" y="1"/>
                  </a:lnTo>
                  <a:lnTo>
                    <a:pt x="23798" y="3460"/>
                  </a:lnTo>
                  <a:lnTo>
                    <a:pt x="21077" y="6129"/>
                  </a:lnTo>
                  <a:lnTo>
                    <a:pt x="17065" y="6129"/>
                  </a:lnTo>
                  <a:lnTo>
                    <a:pt x="17065" y="10830"/>
                  </a:lnTo>
                  <a:lnTo>
                    <a:pt x="15140" y="12554"/>
                  </a:lnTo>
                  <a:lnTo>
                    <a:pt x="13220" y="10830"/>
                  </a:lnTo>
                  <a:lnTo>
                    <a:pt x="13220" y="6129"/>
                  </a:lnTo>
                  <a:lnTo>
                    <a:pt x="9201" y="6129"/>
                  </a:lnTo>
                  <a:lnTo>
                    <a:pt x="6474" y="3460"/>
                  </a:lnTo>
                  <a:lnTo>
                    <a:pt x="9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3"/>
            <p:cNvSpPr/>
            <p:nvPr/>
          </p:nvSpPr>
          <p:spPr>
            <a:xfrm>
              <a:off x="1443125" y="929550"/>
              <a:ext cx="307600" cy="305825"/>
            </a:xfrm>
            <a:custGeom>
              <a:avLst/>
              <a:gdLst/>
              <a:ahLst/>
              <a:cxnLst/>
              <a:rect l="l" t="t" r="r" b="b"/>
              <a:pathLst>
                <a:path w="12304" h="12233" extrusionOk="0">
                  <a:moveTo>
                    <a:pt x="6153" y="1"/>
                  </a:moveTo>
                  <a:lnTo>
                    <a:pt x="0" y="6106"/>
                  </a:lnTo>
                  <a:lnTo>
                    <a:pt x="3828" y="6106"/>
                  </a:lnTo>
                  <a:lnTo>
                    <a:pt x="3828" y="12233"/>
                  </a:lnTo>
                  <a:lnTo>
                    <a:pt x="8482" y="12233"/>
                  </a:lnTo>
                  <a:lnTo>
                    <a:pt x="8482" y="6106"/>
                  </a:lnTo>
                  <a:lnTo>
                    <a:pt x="12304" y="6106"/>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3"/>
            <p:cNvSpPr/>
            <p:nvPr/>
          </p:nvSpPr>
          <p:spPr>
            <a:xfrm>
              <a:off x="1418900" y="915475"/>
              <a:ext cx="356050" cy="329900"/>
            </a:xfrm>
            <a:custGeom>
              <a:avLst/>
              <a:gdLst/>
              <a:ahLst/>
              <a:cxnLst/>
              <a:rect l="l" t="t" r="r" b="b"/>
              <a:pathLst>
                <a:path w="14242" h="13196" extrusionOk="0">
                  <a:moveTo>
                    <a:pt x="7122" y="1129"/>
                  </a:moveTo>
                  <a:lnTo>
                    <a:pt x="12298" y="6270"/>
                  </a:lnTo>
                  <a:lnTo>
                    <a:pt x="9047" y="6270"/>
                  </a:lnTo>
                  <a:lnTo>
                    <a:pt x="9047" y="12398"/>
                  </a:lnTo>
                  <a:lnTo>
                    <a:pt x="5202" y="12398"/>
                  </a:lnTo>
                  <a:lnTo>
                    <a:pt x="5202" y="6270"/>
                  </a:lnTo>
                  <a:lnTo>
                    <a:pt x="1944" y="6270"/>
                  </a:lnTo>
                  <a:lnTo>
                    <a:pt x="7122" y="1129"/>
                  </a:lnTo>
                  <a:close/>
                  <a:moveTo>
                    <a:pt x="7122" y="0"/>
                  </a:moveTo>
                  <a:lnTo>
                    <a:pt x="1" y="7073"/>
                  </a:lnTo>
                  <a:lnTo>
                    <a:pt x="4399" y="7073"/>
                  </a:lnTo>
                  <a:lnTo>
                    <a:pt x="4399" y="13195"/>
                  </a:lnTo>
                  <a:lnTo>
                    <a:pt x="9849" y="13195"/>
                  </a:lnTo>
                  <a:lnTo>
                    <a:pt x="9849" y="7073"/>
                  </a:lnTo>
                  <a:lnTo>
                    <a:pt x="14241" y="7073"/>
                  </a:lnTo>
                  <a:lnTo>
                    <a:pt x="7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3"/>
            <p:cNvSpPr/>
            <p:nvPr/>
          </p:nvSpPr>
          <p:spPr>
            <a:xfrm>
              <a:off x="1655175" y="1082200"/>
              <a:ext cx="172500" cy="153175"/>
            </a:xfrm>
            <a:custGeom>
              <a:avLst/>
              <a:gdLst/>
              <a:ahLst/>
              <a:cxnLst/>
              <a:rect l="l" t="t" r="r" b="b"/>
              <a:pathLst>
                <a:path w="6900" h="6127" extrusionOk="0">
                  <a:moveTo>
                    <a:pt x="0" y="0"/>
                  </a:moveTo>
                  <a:lnTo>
                    <a:pt x="0" y="6127"/>
                  </a:lnTo>
                  <a:lnTo>
                    <a:pt x="3769" y="6127"/>
                  </a:lnTo>
                  <a:lnTo>
                    <a:pt x="6900" y="3067"/>
                  </a:lnTo>
                  <a:lnTo>
                    <a:pt x="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3"/>
            <p:cNvSpPr/>
            <p:nvPr/>
          </p:nvSpPr>
          <p:spPr>
            <a:xfrm>
              <a:off x="1645075" y="1072200"/>
              <a:ext cx="196875" cy="173175"/>
            </a:xfrm>
            <a:custGeom>
              <a:avLst/>
              <a:gdLst/>
              <a:ahLst/>
              <a:cxnLst/>
              <a:rect l="l" t="t" r="r" b="b"/>
              <a:pathLst>
                <a:path w="7875" h="6927" extrusionOk="0">
                  <a:moveTo>
                    <a:pt x="4059" y="804"/>
                  </a:moveTo>
                  <a:lnTo>
                    <a:pt x="6733" y="3460"/>
                  </a:lnTo>
                  <a:lnTo>
                    <a:pt x="4012" y="6129"/>
                  </a:lnTo>
                  <a:lnTo>
                    <a:pt x="802" y="6129"/>
                  </a:lnTo>
                  <a:lnTo>
                    <a:pt x="802" y="804"/>
                  </a:lnTo>
                  <a:close/>
                  <a:moveTo>
                    <a:pt x="0" y="1"/>
                  </a:moveTo>
                  <a:lnTo>
                    <a:pt x="0" y="6926"/>
                  </a:lnTo>
                  <a:lnTo>
                    <a:pt x="4338" y="6926"/>
                  </a:lnTo>
                  <a:lnTo>
                    <a:pt x="7875" y="3467"/>
                  </a:lnTo>
                  <a:lnTo>
                    <a:pt x="4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3"/>
            <p:cNvSpPr/>
            <p:nvPr/>
          </p:nvSpPr>
          <p:spPr>
            <a:xfrm>
              <a:off x="1366025" y="1082200"/>
              <a:ext cx="172800" cy="153175"/>
            </a:xfrm>
            <a:custGeom>
              <a:avLst/>
              <a:gdLst/>
              <a:ahLst/>
              <a:cxnLst/>
              <a:rect l="l" t="t" r="r" b="b"/>
              <a:pathLst>
                <a:path w="6912" h="6127" extrusionOk="0">
                  <a:moveTo>
                    <a:pt x="3084" y="0"/>
                  </a:moveTo>
                  <a:lnTo>
                    <a:pt x="0" y="3067"/>
                  </a:lnTo>
                  <a:lnTo>
                    <a:pt x="3131" y="6127"/>
                  </a:lnTo>
                  <a:lnTo>
                    <a:pt x="6912" y="6127"/>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3"/>
            <p:cNvSpPr/>
            <p:nvPr/>
          </p:nvSpPr>
          <p:spPr>
            <a:xfrm>
              <a:off x="1351750" y="1072200"/>
              <a:ext cx="197200" cy="173175"/>
            </a:xfrm>
            <a:custGeom>
              <a:avLst/>
              <a:gdLst/>
              <a:ahLst/>
              <a:cxnLst/>
              <a:rect l="l" t="t" r="r" b="b"/>
              <a:pathLst>
                <a:path w="7888" h="6927" extrusionOk="0">
                  <a:moveTo>
                    <a:pt x="7085" y="804"/>
                  </a:moveTo>
                  <a:lnTo>
                    <a:pt x="7085" y="6129"/>
                  </a:lnTo>
                  <a:lnTo>
                    <a:pt x="3869" y="6129"/>
                  </a:lnTo>
                  <a:lnTo>
                    <a:pt x="1142" y="3460"/>
                  </a:lnTo>
                  <a:lnTo>
                    <a:pt x="3822" y="804"/>
                  </a:lnTo>
                  <a:close/>
                  <a:moveTo>
                    <a:pt x="3496" y="1"/>
                  </a:moveTo>
                  <a:lnTo>
                    <a:pt x="1" y="3467"/>
                  </a:lnTo>
                  <a:lnTo>
                    <a:pt x="3543" y="6926"/>
                  </a:lnTo>
                  <a:lnTo>
                    <a:pt x="7888" y="6926"/>
                  </a:lnTo>
                  <a:lnTo>
                    <a:pt x="7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3"/>
            <p:cNvSpPr/>
            <p:nvPr/>
          </p:nvSpPr>
          <p:spPr>
            <a:xfrm>
              <a:off x="1812375" y="1297200"/>
              <a:ext cx="305825" cy="307450"/>
            </a:xfrm>
            <a:custGeom>
              <a:avLst/>
              <a:gdLst/>
              <a:ahLst/>
              <a:cxnLst/>
              <a:rect l="l" t="t" r="r" b="b"/>
              <a:pathLst>
                <a:path w="12233" h="12298" extrusionOk="0">
                  <a:moveTo>
                    <a:pt x="6122" y="0"/>
                  </a:moveTo>
                  <a:lnTo>
                    <a:pt x="6122" y="3816"/>
                  </a:lnTo>
                  <a:lnTo>
                    <a:pt x="0" y="3816"/>
                  </a:lnTo>
                  <a:lnTo>
                    <a:pt x="0" y="8469"/>
                  </a:lnTo>
                  <a:lnTo>
                    <a:pt x="6122" y="8469"/>
                  </a:lnTo>
                  <a:lnTo>
                    <a:pt x="6122" y="12298"/>
                  </a:lnTo>
                  <a:lnTo>
                    <a:pt x="12232" y="6151"/>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3"/>
            <p:cNvSpPr/>
            <p:nvPr/>
          </p:nvSpPr>
          <p:spPr>
            <a:xfrm>
              <a:off x="1802425" y="1272800"/>
              <a:ext cx="329875" cy="356225"/>
            </a:xfrm>
            <a:custGeom>
              <a:avLst/>
              <a:gdLst/>
              <a:ahLst/>
              <a:cxnLst/>
              <a:rect l="l" t="t" r="r" b="b"/>
              <a:pathLst>
                <a:path w="13195" h="14249" extrusionOk="0">
                  <a:moveTo>
                    <a:pt x="6924" y="1945"/>
                  </a:moveTo>
                  <a:lnTo>
                    <a:pt x="12065" y="7127"/>
                  </a:lnTo>
                  <a:lnTo>
                    <a:pt x="6924" y="12304"/>
                  </a:lnTo>
                  <a:lnTo>
                    <a:pt x="6924" y="9041"/>
                  </a:lnTo>
                  <a:lnTo>
                    <a:pt x="796" y="9041"/>
                  </a:lnTo>
                  <a:lnTo>
                    <a:pt x="796" y="5190"/>
                  </a:lnTo>
                  <a:lnTo>
                    <a:pt x="6924" y="5190"/>
                  </a:lnTo>
                  <a:lnTo>
                    <a:pt x="6924" y="1945"/>
                  </a:lnTo>
                  <a:close/>
                  <a:moveTo>
                    <a:pt x="6122" y="1"/>
                  </a:moveTo>
                  <a:lnTo>
                    <a:pt x="6122" y="4394"/>
                  </a:lnTo>
                  <a:lnTo>
                    <a:pt x="0" y="4394"/>
                  </a:lnTo>
                  <a:lnTo>
                    <a:pt x="0" y="9843"/>
                  </a:lnTo>
                  <a:lnTo>
                    <a:pt x="6122" y="9843"/>
                  </a:lnTo>
                  <a:lnTo>
                    <a:pt x="6122" y="14248"/>
                  </a:lnTo>
                  <a:lnTo>
                    <a:pt x="13195" y="7127"/>
                  </a:lnTo>
                  <a:lnTo>
                    <a:pt x="6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3"/>
            <p:cNvSpPr/>
            <p:nvPr/>
          </p:nvSpPr>
          <p:spPr>
            <a:xfrm>
              <a:off x="1812375" y="1508925"/>
              <a:ext cx="153075" cy="172825"/>
            </a:xfrm>
            <a:custGeom>
              <a:avLst/>
              <a:gdLst/>
              <a:ahLst/>
              <a:cxnLst/>
              <a:rect l="l" t="t" r="r" b="b"/>
              <a:pathLst>
                <a:path w="6123" h="6913" extrusionOk="0">
                  <a:moveTo>
                    <a:pt x="0" y="0"/>
                  </a:moveTo>
                  <a:lnTo>
                    <a:pt x="0" y="3780"/>
                  </a:lnTo>
                  <a:lnTo>
                    <a:pt x="3061" y="6913"/>
                  </a:lnTo>
                  <a:lnTo>
                    <a:pt x="6122" y="3829"/>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3"/>
            <p:cNvSpPr/>
            <p:nvPr/>
          </p:nvSpPr>
          <p:spPr>
            <a:xfrm>
              <a:off x="1802425" y="1498825"/>
              <a:ext cx="173125" cy="197200"/>
            </a:xfrm>
            <a:custGeom>
              <a:avLst/>
              <a:gdLst/>
              <a:ahLst/>
              <a:cxnLst/>
              <a:rect l="l" t="t" r="r" b="b"/>
              <a:pathLst>
                <a:path w="6925" h="7888" extrusionOk="0">
                  <a:moveTo>
                    <a:pt x="6122" y="802"/>
                  </a:moveTo>
                  <a:lnTo>
                    <a:pt x="6122" y="4066"/>
                  </a:lnTo>
                  <a:lnTo>
                    <a:pt x="3465" y="6746"/>
                  </a:lnTo>
                  <a:lnTo>
                    <a:pt x="796" y="4019"/>
                  </a:lnTo>
                  <a:lnTo>
                    <a:pt x="796" y="802"/>
                  </a:lnTo>
                  <a:close/>
                  <a:moveTo>
                    <a:pt x="0" y="0"/>
                  </a:moveTo>
                  <a:lnTo>
                    <a:pt x="0" y="4345"/>
                  </a:lnTo>
                  <a:lnTo>
                    <a:pt x="3459" y="7887"/>
                  </a:lnTo>
                  <a:lnTo>
                    <a:pt x="6924" y="4398"/>
                  </a:lnTo>
                  <a:lnTo>
                    <a:pt x="6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3"/>
            <p:cNvSpPr/>
            <p:nvPr/>
          </p:nvSpPr>
          <p:spPr>
            <a:xfrm>
              <a:off x="1812375" y="1220050"/>
              <a:ext cx="153075" cy="172575"/>
            </a:xfrm>
            <a:custGeom>
              <a:avLst/>
              <a:gdLst/>
              <a:ahLst/>
              <a:cxnLst/>
              <a:rect l="l" t="t" r="r" b="b"/>
              <a:pathLst>
                <a:path w="6123" h="6903" extrusionOk="0">
                  <a:moveTo>
                    <a:pt x="3061" y="1"/>
                  </a:moveTo>
                  <a:lnTo>
                    <a:pt x="0" y="3133"/>
                  </a:lnTo>
                  <a:lnTo>
                    <a:pt x="0" y="6902"/>
                  </a:lnTo>
                  <a:lnTo>
                    <a:pt x="6122" y="6902"/>
                  </a:lnTo>
                  <a:lnTo>
                    <a:pt x="6122" y="3086"/>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3"/>
            <p:cNvSpPr/>
            <p:nvPr/>
          </p:nvSpPr>
          <p:spPr>
            <a:xfrm>
              <a:off x="1802425" y="1205800"/>
              <a:ext cx="173125" cy="196750"/>
            </a:xfrm>
            <a:custGeom>
              <a:avLst/>
              <a:gdLst/>
              <a:ahLst/>
              <a:cxnLst/>
              <a:rect l="l" t="t" r="r" b="b"/>
              <a:pathLst>
                <a:path w="6925" h="7870" extrusionOk="0">
                  <a:moveTo>
                    <a:pt x="3465" y="1141"/>
                  </a:moveTo>
                  <a:lnTo>
                    <a:pt x="6122" y="3816"/>
                  </a:lnTo>
                  <a:lnTo>
                    <a:pt x="6122" y="7074"/>
                  </a:lnTo>
                  <a:lnTo>
                    <a:pt x="796" y="7074"/>
                  </a:lnTo>
                  <a:lnTo>
                    <a:pt x="796" y="3864"/>
                  </a:lnTo>
                  <a:lnTo>
                    <a:pt x="3465" y="1141"/>
                  </a:lnTo>
                  <a:close/>
                  <a:moveTo>
                    <a:pt x="3459" y="0"/>
                  </a:moveTo>
                  <a:lnTo>
                    <a:pt x="0" y="3536"/>
                  </a:lnTo>
                  <a:lnTo>
                    <a:pt x="0" y="7870"/>
                  </a:lnTo>
                  <a:lnTo>
                    <a:pt x="6924" y="7870"/>
                  </a:lnTo>
                  <a:lnTo>
                    <a:pt x="6924" y="3489"/>
                  </a:lnTo>
                  <a:lnTo>
                    <a:pt x="3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3"/>
            <p:cNvSpPr/>
            <p:nvPr/>
          </p:nvSpPr>
          <p:spPr>
            <a:xfrm>
              <a:off x="1075650" y="1296875"/>
              <a:ext cx="305825" cy="307925"/>
            </a:xfrm>
            <a:custGeom>
              <a:avLst/>
              <a:gdLst/>
              <a:ahLst/>
              <a:cxnLst/>
              <a:rect l="l" t="t" r="r" b="b"/>
              <a:pathLst>
                <a:path w="12233" h="12317" extrusionOk="0">
                  <a:moveTo>
                    <a:pt x="6116" y="0"/>
                  </a:moveTo>
                  <a:lnTo>
                    <a:pt x="1" y="6153"/>
                  </a:lnTo>
                  <a:lnTo>
                    <a:pt x="6116" y="12317"/>
                  </a:lnTo>
                  <a:lnTo>
                    <a:pt x="6116" y="8482"/>
                  </a:lnTo>
                  <a:lnTo>
                    <a:pt x="12233" y="8482"/>
                  </a:lnTo>
                  <a:lnTo>
                    <a:pt x="12233" y="3829"/>
                  </a:lnTo>
                  <a:lnTo>
                    <a:pt x="6116" y="3829"/>
                  </a:lnTo>
                  <a:lnTo>
                    <a:pt x="6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3"/>
            <p:cNvSpPr/>
            <p:nvPr/>
          </p:nvSpPr>
          <p:spPr>
            <a:xfrm>
              <a:off x="1061550" y="1272525"/>
              <a:ext cx="329875" cy="356625"/>
            </a:xfrm>
            <a:custGeom>
              <a:avLst/>
              <a:gdLst/>
              <a:ahLst/>
              <a:cxnLst/>
              <a:rect l="l" t="t" r="r" b="b"/>
              <a:pathLst>
                <a:path w="13195" h="14265" extrusionOk="0">
                  <a:moveTo>
                    <a:pt x="6277" y="1944"/>
                  </a:moveTo>
                  <a:lnTo>
                    <a:pt x="6277" y="5201"/>
                  </a:lnTo>
                  <a:lnTo>
                    <a:pt x="12393" y="5201"/>
                  </a:lnTo>
                  <a:lnTo>
                    <a:pt x="12393" y="9052"/>
                  </a:lnTo>
                  <a:lnTo>
                    <a:pt x="6277" y="9052"/>
                  </a:lnTo>
                  <a:lnTo>
                    <a:pt x="6277" y="12315"/>
                  </a:lnTo>
                  <a:lnTo>
                    <a:pt x="1130" y="7127"/>
                  </a:lnTo>
                  <a:lnTo>
                    <a:pt x="6277" y="1944"/>
                  </a:lnTo>
                  <a:close/>
                  <a:moveTo>
                    <a:pt x="7080" y="0"/>
                  </a:moveTo>
                  <a:lnTo>
                    <a:pt x="0" y="7127"/>
                  </a:lnTo>
                  <a:lnTo>
                    <a:pt x="7080" y="14265"/>
                  </a:lnTo>
                  <a:lnTo>
                    <a:pt x="7080" y="9854"/>
                  </a:lnTo>
                  <a:lnTo>
                    <a:pt x="13195" y="9854"/>
                  </a:lnTo>
                  <a:lnTo>
                    <a:pt x="13195" y="4405"/>
                  </a:lnTo>
                  <a:lnTo>
                    <a:pt x="7080" y="4405"/>
                  </a:lnTo>
                  <a:lnTo>
                    <a:pt x="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3"/>
            <p:cNvSpPr/>
            <p:nvPr/>
          </p:nvSpPr>
          <p:spPr>
            <a:xfrm>
              <a:off x="1228550" y="1508925"/>
              <a:ext cx="152925" cy="172825"/>
            </a:xfrm>
            <a:custGeom>
              <a:avLst/>
              <a:gdLst/>
              <a:ahLst/>
              <a:cxnLst/>
              <a:rect l="l" t="t" r="r" b="b"/>
              <a:pathLst>
                <a:path w="6117" h="6913" extrusionOk="0">
                  <a:moveTo>
                    <a:pt x="0" y="0"/>
                  </a:moveTo>
                  <a:lnTo>
                    <a:pt x="0" y="3835"/>
                  </a:lnTo>
                  <a:lnTo>
                    <a:pt x="3050" y="6913"/>
                  </a:lnTo>
                  <a:lnTo>
                    <a:pt x="6117" y="3780"/>
                  </a:lnTo>
                  <a:lnTo>
                    <a:pt x="6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3"/>
            <p:cNvSpPr/>
            <p:nvPr/>
          </p:nvSpPr>
          <p:spPr>
            <a:xfrm>
              <a:off x="1218450" y="1498825"/>
              <a:ext cx="172975" cy="197200"/>
            </a:xfrm>
            <a:custGeom>
              <a:avLst/>
              <a:gdLst/>
              <a:ahLst/>
              <a:cxnLst/>
              <a:rect l="l" t="t" r="r" b="b"/>
              <a:pathLst>
                <a:path w="6919" h="7888" extrusionOk="0">
                  <a:moveTo>
                    <a:pt x="6117" y="802"/>
                  </a:moveTo>
                  <a:lnTo>
                    <a:pt x="6117" y="4019"/>
                  </a:lnTo>
                  <a:lnTo>
                    <a:pt x="3454" y="6746"/>
                  </a:lnTo>
                  <a:lnTo>
                    <a:pt x="804" y="4072"/>
                  </a:lnTo>
                  <a:lnTo>
                    <a:pt x="804" y="802"/>
                  </a:lnTo>
                  <a:close/>
                  <a:moveTo>
                    <a:pt x="1" y="0"/>
                  </a:moveTo>
                  <a:lnTo>
                    <a:pt x="1" y="4404"/>
                  </a:lnTo>
                  <a:lnTo>
                    <a:pt x="3460" y="7887"/>
                  </a:lnTo>
                  <a:lnTo>
                    <a:pt x="6919" y="4345"/>
                  </a:lnTo>
                  <a:lnTo>
                    <a:pt x="6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3"/>
            <p:cNvSpPr/>
            <p:nvPr/>
          </p:nvSpPr>
          <p:spPr>
            <a:xfrm>
              <a:off x="1228550" y="1220050"/>
              <a:ext cx="152925" cy="172575"/>
            </a:xfrm>
            <a:custGeom>
              <a:avLst/>
              <a:gdLst/>
              <a:ahLst/>
              <a:cxnLst/>
              <a:rect l="l" t="t" r="r" b="b"/>
              <a:pathLst>
                <a:path w="6117" h="6903" extrusionOk="0">
                  <a:moveTo>
                    <a:pt x="3050" y="1"/>
                  </a:moveTo>
                  <a:lnTo>
                    <a:pt x="0" y="3073"/>
                  </a:lnTo>
                  <a:lnTo>
                    <a:pt x="0" y="6902"/>
                  </a:lnTo>
                  <a:lnTo>
                    <a:pt x="6117" y="6902"/>
                  </a:lnTo>
                  <a:lnTo>
                    <a:pt x="6117" y="3133"/>
                  </a:lnTo>
                  <a:lnTo>
                    <a:pt x="3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3"/>
            <p:cNvSpPr/>
            <p:nvPr/>
          </p:nvSpPr>
          <p:spPr>
            <a:xfrm>
              <a:off x="1218450" y="1205800"/>
              <a:ext cx="172975" cy="196750"/>
            </a:xfrm>
            <a:custGeom>
              <a:avLst/>
              <a:gdLst/>
              <a:ahLst/>
              <a:cxnLst/>
              <a:rect l="l" t="t" r="r" b="b"/>
              <a:pathLst>
                <a:path w="6919" h="7870" extrusionOk="0">
                  <a:moveTo>
                    <a:pt x="3454" y="1141"/>
                  </a:moveTo>
                  <a:lnTo>
                    <a:pt x="6117" y="3864"/>
                  </a:lnTo>
                  <a:lnTo>
                    <a:pt x="6117" y="7074"/>
                  </a:lnTo>
                  <a:lnTo>
                    <a:pt x="804" y="7074"/>
                  </a:lnTo>
                  <a:lnTo>
                    <a:pt x="804" y="3810"/>
                  </a:lnTo>
                  <a:lnTo>
                    <a:pt x="3454" y="1141"/>
                  </a:lnTo>
                  <a:close/>
                  <a:moveTo>
                    <a:pt x="3460" y="0"/>
                  </a:moveTo>
                  <a:lnTo>
                    <a:pt x="1" y="3478"/>
                  </a:lnTo>
                  <a:lnTo>
                    <a:pt x="1" y="7870"/>
                  </a:lnTo>
                  <a:lnTo>
                    <a:pt x="6919" y="7870"/>
                  </a:lnTo>
                  <a:lnTo>
                    <a:pt x="6919" y="3536"/>
                  </a:lnTo>
                  <a:lnTo>
                    <a:pt x="3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3"/>
            <p:cNvSpPr/>
            <p:nvPr/>
          </p:nvSpPr>
          <p:spPr>
            <a:xfrm>
              <a:off x="1442825" y="1666300"/>
              <a:ext cx="308050" cy="305825"/>
            </a:xfrm>
            <a:custGeom>
              <a:avLst/>
              <a:gdLst/>
              <a:ahLst/>
              <a:cxnLst/>
              <a:rect l="l" t="t" r="r" b="b"/>
              <a:pathLst>
                <a:path w="12322" h="12233" extrusionOk="0">
                  <a:moveTo>
                    <a:pt x="3840" y="0"/>
                  </a:moveTo>
                  <a:lnTo>
                    <a:pt x="3840" y="6115"/>
                  </a:lnTo>
                  <a:lnTo>
                    <a:pt x="1" y="6115"/>
                  </a:lnTo>
                  <a:lnTo>
                    <a:pt x="6158" y="12232"/>
                  </a:lnTo>
                  <a:lnTo>
                    <a:pt x="12321" y="6115"/>
                  </a:lnTo>
                  <a:lnTo>
                    <a:pt x="8494" y="6115"/>
                  </a:lnTo>
                  <a:lnTo>
                    <a:pt x="8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3"/>
            <p:cNvSpPr/>
            <p:nvPr/>
          </p:nvSpPr>
          <p:spPr>
            <a:xfrm>
              <a:off x="1418625" y="1656350"/>
              <a:ext cx="356450" cy="329900"/>
            </a:xfrm>
            <a:custGeom>
              <a:avLst/>
              <a:gdLst/>
              <a:ahLst/>
              <a:cxnLst/>
              <a:rect l="l" t="t" r="r" b="b"/>
              <a:pathLst>
                <a:path w="14258" h="13196" extrusionOk="0">
                  <a:moveTo>
                    <a:pt x="9058" y="802"/>
                  </a:moveTo>
                  <a:lnTo>
                    <a:pt x="9058" y="6919"/>
                  </a:lnTo>
                  <a:lnTo>
                    <a:pt x="12315" y="6919"/>
                  </a:lnTo>
                  <a:lnTo>
                    <a:pt x="7126" y="12065"/>
                  </a:lnTo>
                  <a:lnTo>
                    <a:pt x="1943" y="6919"/>
                  </a:lnTo>
                  <a:lnTo>
                    <a:pt x="5213" y="6919"/>
                  </a:lnTo>
                  <a:lnTo>
                    <a:pt x="5213" y="802"/>
                  </a:lnTo>
                  <a:close/>
                  <a:moveTo>
                    <a:pt x="4410" y="0"/>
                  </a:moveTo>
                  <a:lnTo>
                    <a:pt x="4410" y="6115"/>
                  </a:lnTo>
                  <a:lnTo>
                    <a:pt x="0" y="6115"/>
                  </a:lnTo>
                  <a:lnTo>
                    <a:pt x="7126" y="13195"/>
                  </a:lnTo>
                  <a:lnTo>
                    <a:pt x="14258" y="6115"/>
                  </a:lnTo>
                  <a:lnTo>
                    <a:pt x="9860" y="6115"/>
                  </a:lnTo>
                  <a:lnTo>
                    <a:pt x="9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3"/>
            <p:cNvSpPr/>
            <p:nvPr/>
          </p:nvSpPr>
          <p:spPr>
            <a:xfrm>
              <a:off x="1366025" y="1666300"/>
              <a:ext cx="172800" cy="152900"/>
            </a:xfrm>
            <a:custGeom>
              <a:avLst/>
              <a:gdLst/>
              <a:ahLst/>
              <a:cxnLst/>
              <a:rect l="l" t="t" r="r" b="b"/>
              <a:pathLst>
                <a:path w="6912" h="6116" extrusionOk="0">
                  <a:moveTo>
                    <a:pt x="3131" y="0"/>
                  </a:moveTo>
                  <a:lnTo>
                    <a:pt x="0" y="3067"/>
                  </a:lnTo>
                  <a:lnTo>
                    <a:pt x="3073" y="6115"/>
                  </a:lnTo>
                  <a:lnTo>
                    <a:pt x="6912" y="6115"/>
                  </a:lnTo>
                  <a:lnTo>
                    <a:pt x="6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3"/>
            <p:cNvSpPr/>
            <p:nvPr/>
          </p:nvSpPr>
          <p:spPr>
            <a:xfrm>
              <a:off x="1351750" y="1656350"/>
              <a:ext cx="197200" cy="172975"/>
            </a:xfrm>
            <a:custGeom>
              <a:avLst/>
              <a:gdLst/>
              <a:ahLst/>
              <a:cxnLst/>
              <a:rect l="l" t="t" r="r" b="b"/>
              <a:pathLst>
                <a:path w="7888" h="6919" extrusionOk="0">
                  <a:moveTo>
                    <a:pt x="7085" y="802"/>
                  </a:moveTo>
                  <a:lnTo>
                    <a:pt x="7085" y="6115"/>
                  </a:lnTo>
                  <a:lnTo>
                    <a:pt x="3809" y="6115"/>
                  </a:lnTo>
                  <a:lnTo>
                    <a:pt x="1142" y="3465"/>
                  </a:lnTo>
                  <a:lnTo>
                    <a:pt x="3869" y="802"/>
                  </a:lnTo>
                  <a:close/>
                  <a:moveTo>
                    <a:pt x="3543" y="0"/>
                  </a:moveTo>
                  <a:lnTo>
                    <a:pt x="1" y="3459"/>
                  </a:lnTo>
                  <a:lnTo>
                    <a:pt x="3477" y="6919"/>
                  </a:lnTo>
                  <a:lnTo>
                    <a:pt x="7888" y="6919"/>
                  </a:lnTo>
                  <a:lnTo>
                    <a:pt x="78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3"/>
            <p:cNvSpPr/>
            <p:nvPr/>
          </p:nvSpPr>
          <p:spPr>
            <a:xfrm>
              <a:off x="1655175" y="1666300"/>
              <a:ext cx="172500" cy="152900"/>
            </a:xfrm>
            <a:custGeom>
              <a:avLst/>
              <a:gdLst/>
              <a:ahLst/>
              <a:cxnLst/>
              <a:rect l="l" t="t" r="r" b="b"/>
              <a:pathLst>
                <a:path w="6900" h="6116" extrusionOk="0">
                  <a:moveTo>
                    <a:pt x="0" y="0"/>
                  </a:moveTo>
                  <a:lnTo>
                    <a:pt x="0" y="6115"/>
                  </a:lnTo>
                  <a:lnTo>
                    <a:pt x="3827" y="6115"/>
                  </a:lnTo>
                  <a:lnTo>
                    <a:pt x="6900" y="3067"/>
                  </a:lnTo>
                  <a:lnTo>
                    <a:pt x="3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3"/>
            <p:cNvSpPr/>
            <p:nvPr/>
          </p:nvSpPr>
          <p:spPr>
            <a:xfrm>
              <a:off x="1645075" y="1656350"/>
              <a:ext cx="196875" cy="172975"/>
            </a:xfrm>
            <a:custGeom>
              <a:avLst/>
              <a:gdLst/>
              <a:ahLst/>
              <a:cxnLst/>
              <a:rect l="l" t="t" r="r" b="b"/>
              <a:pathLst>
                <a:path w="7875" h="6919" extrusionOk="0">
                  <a:moveTo>
                    <a:pt x="4012" y="802"/>
                  </a:moveTo>
                  <a:lnTo>
                    <a:pt x="6733" y="3465"/>
                  </a:lnTo>
                  <a:lnTo>
                    <a:pt x="4066" y="6115"/>
                  </a:lnTo>
                  <a:lnTo>
                    <a:pt x="802" y="6115"/>
                  </a:lnTo>
                  <a:lnTo>
                    <a:pt x="802" y="802"/>
                  </a:lnTo>
                  <a:close/>
                  <a:moveTo>
                    <a:pt x="0" y="0"/>
                  </a:moveTo>
                  <a:lnTo>
                    <a:pt x="0" y="6919"/>
                  </a:lnTo>
                  <a:lnTo>
                    <a:pt x="4398" y="6919"/>
                  </a:lnTo>
                  <a:lnTo>
                    <a:pt x="7875" y="3459"/>
                  </a:lnTo>
                  <a:lnTo>
                    <a:pt x="43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53"/>
          <p:cNvGrpSpPr/>
          <p:nvPr/>
        </p:nvGrpSpPr>
        <p:grpSpPr>
          <a:xfrm>
            <a:off x="1096580" y="-2420972"/>
            <a:ext cx="552396" cy="4394832"/>
            <a:chOff x="7324500" y="2391875"/>
            <a:chExt cx="177300" cy="1410725"/>
          </a:xfrm>
        </p:grpSpPr>
        <p:sp>
          <p:nvSpPr>
            <p:cNvPr id="3503" name="Google Shape;3503;p5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53"/>
          <p:cNvGrpSpPr/>
          <p:nvPr/>
        </p:nvGrpSpPr>
        <p:grpSpPr>
          <a:xfrm>
            <a:off x="7425992" y="-2337550"/>
            <a:ext cx="552402" cy="3931583"/>
            <a:chOff x="6715575" y="2099409"/>
            <a:chExt cx="177450" cy="1262916"/>
          </a:xfrm>
        </p:grpSpPr>
        <p:sp>
          <p:nvSpPr>
            <p:cNvPr id="3506" name="Google Shape;3506;p53"/>
            <p:cNvSpPr/>
            <p:nvPr/>
          </p:nvSpPr>
          <p:spPr>
            <a:xfrm>
              <a:off x="6715575" y="3184875"/>
              <a:ext cx="177450" cy="177450"/>
            </a:xfrm>
            <a:custGeom>
              <a:avLst/>
              <a:gdLst/>
              <a:ahLst/>
              <a:cxnLst/>
              <a:rect l="l" t="t" r="r" b="b"/>
              <a:pathLst>
                <a:path w="7098" h="7098" extrusionOk="0">
                  <a:moveTo>
                    <a:pt x="3549" y="672"/>
                  </a:moveTo>
                  <a:lnTo>
                    <a:pt x="4399" y="1517"/>
                  </a:lnTo>
                  <a:lnTo>
                    <a:pt x="5581" y="1517"/>
                  </a:lnTo>
                  <a:lnTo>
                    <a:pt x="5581" y="2699"/>
                  </a:lnTo>
                  <a:lnTo>
                    <a:pt x="6426" y="3550"/>
                  </a:lnTo>
                  <a:lnTo>
                    <a:pt x="5581" y="4398"/>
                  </a:lnTo>
                  <a:lnTo>
                    <a:pt x="5581" y="5588"/>
                  </a:lnTo>
                  <a:lnTo>
                    <a:pt x="4399" y="5588"/>
                  </a:lnTo>
                  <a:lnTo>
                    <a:pt x="3549" y="6431"/>
                  </a:lnTo>
                  <a:lnTo>
                    <a:pt x="2700" y="5588"/>
                  </a:lnTo>
                  <a:lnTo>
                    <a:pt x="1516" y="5588"/>
                  </a:lnTo>
                  <a:lnTo>
                    <a:pt x="1516" y="4398"/>
                  </a:lnTo>
                  <a:lnTo>
                    <a:pt x="673" y="3550"/>
                  </a:lnTo>
                  <a:lnTo>
                    <a:pt x="1516" y="2699"/>
                  </a:lnTo>
                  <a:lnTo>
                    <a:pt x="1516" y="1517"/>
                  </a:lnTo>
                  <a:lnTo>
                    <a:pt x="2700" y="1517"/>
                  </a:lnTo>
                  <a:lnTo>
                    <a:pt x="3549" y="672"/>
                  </a:lnTo>
                  <a:close/>
                  <a:moveTo>
                    <a:pt x="3549" y="0"/>
                  </a:moveTo>
                  <a:lnTo>
                    <a:pt x="2509" y="1040"/>
                  </a:lnTo>
                  <a:lnTo>
                    <a:pt x="1041" y="1040"/>
                  </a:lnTo>
                  <a:lnTo>
                    <a:pt x="1041" y="2508"/>
                  </a:lnTo>
                  <a:lnTo>
                    <a:pt x="1" y="3550"/>
                  </a:lnTo>
                  <a:lnTo>
                    <a:pt x="1041" y="4589"/>
                  </a:lnTo>
                  <a:lnTo>
                    <a:pt x="1041" y="6057"/>
                  </a:lnTo>
                  <a:lnTo>
                    <a:pt x="2509" y="6057"/>
                  </a:lnTo>
                  <a:lnTo>
                    <a:pt x="3549" y="7097"/>
                  </a:lnTo>
                  <a:lnTo>
                    <a:pt x="4590" y="6057"/>
                  </a:lnTo>
                  <a:lnTo>
                    <a:pt x="6058" y="6057"/>
                  </a:lnTo>
                  <a:lnTo>
                    <a:pt x="6058" y="4589"/>
                  </a:lnTo>
                  <a:lnTo>
                    <a:pt x="7098" y="3550"/>
                  </a:lnTo>
                  <a:lnTo>
                    <a:pt x="6058" y="2508"/>
                  </a:lnTo>
                  <a:lnTo>
                    <a:pt x="6058" y="1040"/>
                  </a:lnTo>
                  <a:lnTo>
                    <a:pt x="4590" y="1040"/>
                  </a:lnTo>
                  <a:lnTo>
                    <a:pt x="3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3"/>
            <p:cNvSpPr/>
            <p:nvPr/>
          </p:nvSpPr>
          <p:spPr>
            <a:xfrm>
              <a:off x="6802499" y="2099409"/>
              <a:ext cx="3580" cy="1094275"/>
            </a:xfrm>
            <a:custGeom>
              <a:avLst/>
              <a:gdLst/>
              <a:ahLst/>
              <a:cxnLst/>
              <a:rect l="l" t="t" r="r" b="b"/>
              <a:pathLst>
                <a:path w="143" h="28774" extrusionOk="0">
                  <a:moveTo>
                    <a:pt x="0" y="0"/>
                  </a:moveTo>
                  <a:lnTo>
                    <a:pt x="0" y="28773"/>
                  </a:lnTo>
                  <a:lnTo>
                    <a:pt x="143" y="2877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53"/>
          <p:cNvGrpSpPr/>
          <p:nvPr/>
        </p:nvGrpSpPr>
        <p:grpSpPr>
          <a:xfrm>
            <a:off x="3816292" y="-3249122"/>
            <a:ext cx="552396" cy="4394832"/>
            <a:chOff x="7324500" y="2391875"/>
            <a:chExt cx="177300" cy="1410725"/>
          </a:xfrm>
        </p:grpSpPr>
        <p:sp>
          <p:nvSpPr>
            <p:cNvPr id="3509" name="Google Shape;3509;p53"/>
            <p:cNvSpPr/>
            <p:nvPr/>
          </p:nvSpPr>
          <p:spPr>
            <a:xfrm>
              <a:off x="7324500" y="3625150"/>
              <a:ext cx="177300" cy="177450"/>
            </a:xfrm>
            <a:custGeom>
              <a:avLst/>
              <a:gdLst/>
              <a:ahLst/>
              <a:cxnLst/>
              <a:rect l="l" t="t" r="r" b="b"/>
              <a:pathLst>
                <a:path w="7092" h="7098" extrusionOk="0">
                  <a:moveTo>
                    <a:pt x="3549" y="673"/>
                  </a:moveTo>
                  <a:lnTo>
                    <a:pt x="4393" y="1510"/>
                  </a:lnTo>
                  <a:lnTo>
                    <a:pt x="5581" y="1510"/>
                  </a:lnTo>
                  <a:lnTo>
                    <a:pt x="5581" y="2700"/>
                  </a:lnTo>
                  <a:lnTo>
                    <a:pt x="6426" y="3548"/>
                  </a:lnTo>
                  <a:lnTo>
                    <a:pt x="5581" y="4398"/>
                  </a:lnTo>
                  <a:lnTo>
                    <a:pt x="5581" y="5581"/>
                  </a:lnTo>
                  <a:lnTo>
                    <a:pt x="4393" y="5581"/>
                  </a:lnTo>
                  <a:lnTo>
                    <a:pt x="3543" y="6425"/>
                  </a:lnTo>
                  <a:lnTo>
                    <a:pt x="2693" y="5581"/>
                  </a:lnTo>
                  <a:lnTo>
                    <a:pt x="1510" y="5581"/>
                  </a:lnTo>
                  <a:lnTo>
                    <a:pt x="1510" y="4398"/>
                  </a:lnTo>
                  <a:lnTo>
                    <a:pt x="667" y="3548"/>
                  </a:lnTo>
                  <a:lnTo>
                    <a:pt x="1510" y="2700"/>
                  </a:lnTo>
                  <a:lnTo>
                    <a:pt x="1510" y="1510"/>
                  </a:lnTo>
                  <a:lnTo>
                    <a:pt x="2700" y="1510"/>
                  </a:lnTo>
                  <a:lnTo>
                    <a:pt x="3549" y="673"/>
                  </a:lnTo>
                  <a:close/>
                  <a:moveTo>
                    <a:pt x="3549" y="1"/>
                  </a:moveTo>
                  <a:lnTo>
                    <a:pt x="2509" y="1041"/>
                  </a:lnTo>
                  <a:lnTo>
                    <a:pt x="1035" y="1041"/>
                  </a:lnTo>
                  <a:lnTo>
                    <a:pt x="1035" y="2508"/>
                  </a:lnTo>
                  <a:lnTo>
                    <a:pt x="1" y="3548"/>
                  </a:lnTo>
                  <a:lnTo>
                    <a:pt x="1035" y="4590"/>
                  </a:lnTo>
                  <a:lnTo>
                    <a:pt x="1035" y="6057"/>
                  </a:lnTo>
                  <a:lnTo>
                    <a:pt x="2509" y="6057"/>
                  </a:lnTo>
                  <a:lnTo>
                    <a:pt x="3549" y="7097"/>
                  </a:lnTo>
                  <a:lnTo>
                    <a:pt x="4583" y="6057"/>
                  </a:lnTo>
                  <a:lnTo>
                    <a:pt x="6058" y="6057"/>
                  </a:lnTo>
                  <a:lnTo>
                    <a:pt x="6058" y="4590"/>
                  </a:lnTo>
                  <a:lnTo>
                    <a:pt x="7092" y="3548"/>
                  </a:lnTo>
                  <a:lnTo>
                    <a:pt x="6058" y="2508"/>
                  </a:lnTo>
                  <a:lnTo>
                    <a:pt x="6058" y="1041"/>
                  </a:lnTo>
                  <a:lnTo>
                    <a:pt x="4583" y="1041"/>
                  </a:lnTo>
                  <a:lnTo>
                    <a:pt x="3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3"/>
            <p:cNvSpPr/>
            <p:nvPr/>
          </p:nvSpPr>
          <p:spPr>
            <a:xfrm>
              <a:off x="7411275" y="2391875"/>
              <a:ext cx="3725" cy="1239250"/>
            </a:xfrm>
            <a:custGeom>
              <a:avLst/>
              <a:gdLst/>
              <a:ahLst/>
              <a:cxnLst/>
              <a:rect l="l" t="t" r="r" b="b"/>
              <a:pathLst>
                <a:path w="149" h="49570" extrusionOk="0">
                  <a:moveTo>
                    <a:pt x="1" y="0"/>
                  </a:moveTo>
                  <a:lnTo>
                    <a:pt x="1" y="49570"/>
                  </a:lnTo>
                  <a:lnTo>
                    <a:pt x="149" y="49570"/>
                  </a:lnTo>
                  <a:lnTo>
                    <a:pt x="1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53"/>
          <p:cNvGrpSpPr/>
          <p:nvPr/>
        </p:nvGrpSpPr>
        <p:grpSpPr>
          <a:xfrm>
            <a:off x="7457606" y="2036781"/>
            <a:ext cx="3332271" cy="3332271"/>
            <a:chOff x="2924725" y="208150"/>
            <a:chExt cx="1242550" cy="1242550"/>
          </a:xfrm>
        </p:grpSpPr>
        <p:sp>
          <p:nvSpPr>
            <p:cNvPr id="3512" name="Google Shape;3512;p53"/>
            <p:cNvSpPr/>
            <p:nvPr/>
          </p:nvSpPr>
          <p:spPr>
            <a:xfrm>
              <a:off x="3333800" y="766875"/>
              <a:ext cx="173425" cy="125125"/>
            </a:xfrm>
            <a:custGeom>
              <a:avLst/>
              <a:gdLst/>
              <a:ahLst/>
              <a:cxnLst/>
              <a:rect l="l" t="t" r="r" b="b"/>
              <a:pathLst>
                <a:path w="6937" h="5005" extrusionOk="0">
                  <a:moveTo>
                    <a:pt x="4428" y="582"/>
                  </a:moveTo>
                  <a:lnTo>
                    <a:pt x="6152" y="2502"/>
                  </a:lnTo>
                  <a:lnTo>
                    <a:pt x="4428" y="4422"/>
                  </a:lnTo>
                  <a:lnTo>
                    <a:pt x="583" y="4422"/>
                  </a:lnTo>
                  <a:lnTo>
                    <a:pt x="583" y="582"/>
                  </a:lnTo>
                  <a:close/>
                  <a:moveTo>
                    <a:pt x="1" y="0"/>
                  </a:moveTo>
                  <a:lnTo>
                    <a:pt x="1" y="5004"/>
                  </a:lnTo>
                  <a:lnTo>
                    <a:pt x="4690" y="5004"/>
                  </a:lnTo>
                  <a:lnTo>
                    <a:pt x="6936" y="2502"/>
                  </a:lnTo>
                  <a:lnTo>
                    <a:pt x="4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3"/>
            <p:cNvSpPr/>
            <p:nvPr/>
          </p:nvSpPr>
          <p:spPr>
            <a:xfrm>
              <a:off x="3483450" y="868225"/>
              <a:ext cx="125250" cy="173550"/>
            </a:xfrm>
            <a:custGeom>
              <a:avLst/>
              <a:gdLst/>
              <a:ahLst/>
              <a:cxnLst/>
              <a:rect l="l" t="t" r="r" b="b"/>
              <a:pathLst>
                <a:path w="5010" h="6942" extrusionOk="0">
                  <a:moveTo>
                    <a:pt x="2502" y="790"/>
                  </a:moveTo>
                  <a:lnTo>
                    <a:pt x="4422" y="2514"/>
                  </a:lnTo>
                  <a:lnTo>
                    <a:pt x="4422" y="6359"/>
                  </a:lnTo>
                  <a:lnTo>
                    <a:pt x="588" y="6359"/>
                  </a:lnTo>
                  <a:lnTo>
                    <a:pt x="588" y="2514"/>
                  </a:lnTo>
                  <a:lnTo>
                    <a:pt x="2502" y="790"/>
                  </a:lnTo>
                  <a:close/>
                  <a:moveTo>
                    <a:pt x="2502" y="0"/>
                  </a:moveTo>
                  <a:lnTo>
                    <a:pt x="0" y="2253"/>
                  </a:lnTo>
                  <a:lnTo>
                    <a:pt x="0" y="6941"/>
                  </a:lnTo>
                  <a:lnTo>
                    <a:pt x="5010" y="6941"/>
                  </a:lnTo>
                  <a:lnTo>
                    <a:pt x="5010" y="2253"/>
                  </a:lnTo>
                  <a:lnTo>
                    <a:pt x="2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3"/>
            <p:cNvSpPr/>
            <p:nvPr/>
          </p:nvSpPr>
          <p:spPr>
            <a:xfrm>
              <a:off x="2924725" y="208150"/>
              <a:ext cx="1242550" cy="1242550"/>
            </a:xfrm>
            <a:custGeom>
              <a:avLst/>
              <a:gdLst/>
              <a:ahLst/>
              <a:cxnLst/>
              <a:rect l="l" t="t" r="r" b="b"/>
              <a:pathLst>
                <a:path w="49702" h="49702" extrusionOk="0">
                  <a:moveTo>
                    <a:pt x="24851" y="5446"/>
                  </a:moveTo>
                  <a:lnTo>
                    <a:pt x="30574" y="11133"/>
                  </a:lnTo>
                  <a:lnTo>
                    <a:pt x="38575" y="11133"/>
                  </a:lnTo>
                  <a:lnTo>
                    <a:pt x="38575" y="19134"/>
                  </a:lnTo>
                  <a:lnTo>
                    <a:pt x="44263" y="24863"/>
                  </a:lnTo>
                  <a:lnTo>
                    <a:pt x="38575" y="30587"/>
                  </a:lnTo>
                  <a:lnTo>
                    <a:pt x="38575" y="38575"/>
                  </a:lnTo>
                  <a:lnTo>
                    <a:pt x="30587" y="38575"/>
                  </a:lnTo>
                  <a:lnTo>
                    <a:pt x="24846" y="44270"/>
                  </a:lnTo>
                  <a:lnTo>
                    <a:pt x="19115" y="38575"/>
                  </a:lnTo>
                  <a:lnTo>
                    <a:pt x="11133" y="38575"/>
                  </a:lnTo>
                  <a:lnTo>
                    <a:pt x="11133" y="30593"/>
                  </a:lnTo>
                  <a:lnTo>
                    <a:pt x="5438" y="24851"/>
                  </a:lnTo>
                  <a:lnTo>
                    <a:pt x="11133" y="19121"/>
                  </a:lnTo>
                  <a:lnTo>
                    <a:pt x="11133" y="11133"/>
                  </a:lnTo>
                  <a:lnTo>
                    <a:pt x="19127" y="11133"/>
                  </a:lnTo>
                  <a:lnTo>
                    <a:pt x="24851" y="5446"/>
                  </a:lnTo>
                  <a:close/>
                  <a:moveTo>
                    <a:pt x="24851" y="4625"/>
                  </a:moveTo>
                  <a:lnTo>
                    <a:pt x="18883" y="10545"/>
                  </a:lnTo>
                  <a:lnTo>
                    <a:pt x="10545" y="10545"/>
                  </a:lnTo>
                  <a:lnTo>
                    <a:pt x="10545" y="18884"/>
                  </a:lnTo>
                  <a:lnTo>
                    <a:pt x="4612" y="24851"/>
                  </a:lnTo>
                  <a:lnTo>
                    <a:pt x="10545" y="30831"/>
                  </a:lnTo>
                  <a:lnTo>
                    <a:pt x="10545" y="39157"/>
                  </a:lnTo>
                  <a:lnTo>
                    <a:pt x="18871" y="39157"/>
                  </a:lnTo>
                  <a:lnTo>
                    <a:pt x="24846" y="45096"/>
                  </a:lnTo>
                  <a:lnTo>
                    <a:pt x="30824" y="39157"/>
                  </a:lnTo>
                  <a:lnTo>
                    <a:pt x="39157" y="39157"/>
                  </a:lnTo>
                  <a:lnTo>
                    <a:pt x="39157" y="30825"/>
                  </a:lnTo>
                  <a:lnTo>
                    <a:pt x="45083" y="24863"/>
                  </a:lnTo>
                  <a:lnTo>
                    <a:pt x="39157" y="18890"/>
                  </a:lnTo>
                  <a:lnTo>
                    <a:pt x="39157" y="10545"/>
                  </a:lnTo>
                  <a:lnTo>
                    <a:pt x="30818" y="10545"/>
                  </a:lnTo>
                  <a:lnTo>
                    <a:pt x="24851" y="4625"/>
                  </a:lnTo>
                  <a:close/>
                  <a:moveTo>
                    <a:pt x="24851" y="827"/>
                  </a:moveTo>
                  <a:lnTo>
                    <a:pt x="31888" y="7865"/>
                  </a:lnTo>
                  <a:lnTo>
                    <a:pt x="41838" y="7865"/>
                  </a:lnTo>
                  <a:lnTo>
                    <a:pt x="41838" y="17814"/>
                  </a:lnTo>
                  <a:lnTo>
                    <a:pt x="48875" y="24851"/>
                  </a:lnTo>
                  <a:lnTo>
                    <a:pt x="41838" y="31888"/>
                  </a:lnTo>
                  <a:lnTo>
                    <a:pt x="41838" y="41838"/>
                  </a:lnTo>
                  <a:lnTo>
                    <a:pt x="31888" y="41838"/>
                  </a:lnTo>
                  <a:lnTo>
                    <a:pt x="24851" y="48876"/>
                  </a:lnTo>
                  <a:lnTo>
                    <a:pt x="17813" y="41838"/>
                  </a:lnTo>
                  <a:lnTo>
                    <a:pt x="7863" y="41838"/>
                  </a:lnTo>
                  <a:lnTo>
                    <a:pt x="7863" y="31888"/>
                  </a:lnTo>
                  <a:lnTo>
                    <a:pt x="827" y="24851"/>
                  </a:lnTo>
                  <a:lnTo>
                    <a:pt x="7863" y="17814"/>
                  </a:lnTo>
                  <a:lnTo>
                    <a:pt x="7863" y="7865"/>
                  </a:lnTo>
                  <a:lnTo>
                    <a:pt x="17820" y="7865"/>
                  </a:lnTo>
                  <a:lnTo>
                    <a:pt x="24851" y="827"/>
                  </a:lnTo>
                  <a:close/>
                  <a:moveTo>
                    <a:pt x="24851" y="1"/>
                  </a:moveTo>
                  <a:lnTo>
                    <a:pt x="17576" y="7281"/>
                  </a:lnTo>
                  <a:lnTo>
                    <a:pt x="7281" y="7281"/>
                  </a:lnTo>
                  <a:lnTo>
                    <a:pt x="7281" y="17576"/>
                  </a:lnTo>
                  <a:lnTo>
                    <a:pt x="1" y="24851"/>
                  </a:lnTo>
                  <a:lnTo>
                    <a:pt x="7281" y="32132"/>
                  </a:lnTo>
                  <a:lnTo>
                    <a:pt x="7281" y="42427"/>
                  </a:lnTo>
                  <a:lnTo>
                    <a:pt x="17576" y="42427"/>
                  </a:lnTo>
                  <a:lnTo>
                    <a:pt x="24851" y="49702"/>
                  </a:lnTo>
                  <a:lnTo>
                    <a:pt x="32132" y="42427"/>
                  </a:lnTo>
                  <a:lnTo>
                    <a:pt x="42427" y="42427"/>
                  </a:lnTo>
                  <a:lnTo>
                    <a:pt x="42427" y="32132"/>
                  </a:lnTo>
                  <a:lnTo>
                    <a:pt x="49702" y="24851"/>
                  </a:lnTo>
                  <a:lnTo>
                    <a:pt x="42427" y="17576"/>
                  </a:lnTo>
                  <a:lnTo>
                    <a:pt x="42427" y="7281"/>
                  </a:lnTo>
                  <a:lnTo>
                    <a:pt x="32132" y="7281"/>
                  </a:lnTo>
                  <a:lnTo>
                    <a:pt x="24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3"/>
            <p:cNvSpPr/>
            <p:nvPr/>
          </p:nvSpPr>
          <p:spPr>
            <a:xfrm>
              <a:off x="3584900" y="766875"/>
              <a:ext cx="173300" cy="125125"/>
            </a:xfrm>
            <a:custGeom>
              <a:avLst/>
              <a:gdLst/>
              <a:ahLst/>
              <a:cxnLst/>
              <a:rect l="l" t="t" r="r" b="b"/>
              <a:pathLst>
                <a:path w="6932" h="5005" extrusionOk="0">
                  <a:moveTo>
                    <a:pt x="6343" y="582"/>
                  </a:moveTo>
                  <a:lnTo>
                    <a:pt x="6343" y="4422"/>
                  </a:lnTo>
                  <a:lnTo>
                    <a:pt x="2510" y="4422"/>
                  </a:lnTo>
                  <a:lnTo>
                    <a:pt x="785" y="2502"/>
                  </a:lnTo>
                  <a:lnTo>
                    <a:pt x="2510" y="582"/>
                  </a:lnTo>
                  <a:close/>
                  <a:moveTo>
                    <a:pt x="2247" y="0"/>
                  </a:moveTo>
                  <a:lnTo>
                    <a:pt x="1" y="2502"/>
                  </a:lnTo>
                  <a:lnTo>
                    <a:pt x="2247" y="5004"/>
                  </a:lnTo>
                  <a:lnTo>
                    <a:pt x="6932" y="5004"/>
                  </a:lnTo>
                  <a:lnTo>
                    <a:pt x="6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3"/>
            <p:cNvSpPr/>
            <p:nvPr/>
          </p:nvSpPr>
          <p:spPr>
            <a:xfrm>
              <a:off x="3483450" y="617375"/>
              <a:ext cx="125250" cy="173300"/>
            </a:xfrm>
            <a:custGeom>
              <a:avLst/>
              <a:gdLst/>
              <a:ahLst/>
              <a:cxnLst/>
              <a:rect l="l" t="t" r="r" b="b"/>
              <a:pathLst>
                <a:path w="5010" h="6932" extrusionOk="0">
                  <a:moveTo>
                    <a:pt x="4422" y="590"/>
                  </a:moveTo>
                  <a:lnTo>
                    <a:pt x="4422" y="4422"/>
                  </a:lnTo>
                  <a:lnTo>
                    <a:pt x="2502" y="6147"/>
                  </a:lnTo>
                  <a:lnTo>
                    <a:pt x="588" y="4422"/>
                  </a:lnTo>
                  <a:lnTo>
                    <a:pt x="588" y="590"/>
                  </a:lnTo>
                  <a:close/>
                  <a:moveTo>
                    <a:pt x="0" y="0"/>
                  </a:moveTo>
                  <a:lnTo>
                    <a:pt x="0" y="4685"/>
                  </a:lnTo>
                  <a:lnTo>
                    <a:pt x="2502" y="6932"/>
                  </a:lnTo>
                  <a:lnTo>
                    <a:pt x="5010" y="4685"/>
                  </a:lnTo>
                  <a:lnTo>
                    <a:pt x="5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3"/>
            <p:cNvSpPr/>
            <p:nvPr/>
          </p:nvSpPr>
          <p:spPr>
            <a:xfrm>
              <a:off x="3188350" y="471775"/>
              <a:ext cx="715325" cy="715325"/>
            </a:xfrm>
            <a:custGeom>
              <a:avLst/>
              <a:gdLst/>
              <a:ahLst/>
              <a:cxnLst/>
              <a:rect l="l" t="t" r="r" b="b"/>
              <a:pathLst>
                <a:path w="28613" h="28613" extrusionOk="0">
                  <a:moveTo>
                    <a:pt x="28030" y="588"/>
                  </a:moveTo>
                  <a:lnTo>
                    <a:pt x="28030" y="7756"/>
                  </a:lnTo>
                  <a:lnTo>
                    <a:pt x="25408" y="5117"/>
                  </a:lnTo>
                  <a:lnTo>
                    <a:pt x="22205" y="8392"/>
                  </a:lnTo>
                  <a:lnTo>
                    <a:pt x="22205" y="11804"/>
                  </a:lnTo>
                  <a:lnTo>
                    <a:pt x="18109" y="11804"/>
                  </a:lnTo>
                  <a:lnTo>
                    <a:pt x="15863" y="14306"/>
                  </a:lnTo>
                  <a:lnTo>
                    <a:pt x="18109" y="16808"/>
                  </a:lnTo>
                  <a:lnTo>
                    <a:pt x="22205" y="16808"/>
                  </a:lnTo>
                  <a:lnTo>
                    <a:pt x="22205" y="20232"/>
                  </a:lnTo>
                  <a:lnTo>
                    <a:pt x="25408" y="23507"/>
                  </a:lnTo>
                  <a:lnTo>
                    <a:pt x="28030" y="20868"/>
                  </a:lnTo>
                  <a:lnTo>
                    <a:pt x="28030" y="28030"/>
                  </a:lnTo>
                  <a:lnTo>
                    <a:pt x="20868" y="28030"/>
                  </a:lnTo>
                  <a:lnTo>
                    <a:pt x="23501" y="25416"/>
                  </a:lnTo>
                  <a:lnTo>
                    <a:pt x="20226" y="22217"/>
                  </a:lnTo>
                  <a:lnTo>
                    <a:pt x="16814" y="22217"/>
                  </a:lnTo>
                  <a:lnTo>
                    <a:pt x="16814" y="18111"/>
                  </a:lnTo>
                  <a:lnTo>
                    <a:pt x="14306" y="15858"/>
                  </a:lnTo>
                  <a:lnTo>
                    <a:pt x="11804" y="18111"/>
                  </a:lnTo>
                  <a:lnTo>
                    <a:pt x="11804" y="22217"/>
                  </a:lnTo>
                  <a:lnTo>
                    <a:pt x="8386" y="22217"/>
                  </a:lnTo>
                  <a:lnTo>
                    <a:pt x="5111" y="25416"/>
                  </a:lnTo>
                  <a:lnTo>
                    <a:pt x="7739" y="28030"/>
                  </a:lnTo>
                  <a:lnTo>
                    <a:pt x="588" y="28030"/>
                  </a:lnTo>
                  <a:lnTo>
                    <a:pt x="588" y="20874"/>
                  </a:lnTo>
                  <a:lnTo>
                    <a:pt x="3197" y="23507"/>
                  </a:lnTo>
                  <a:lnTo>
                    <a:pt x="6401" y="20232"/>
                  </a:lnTo>
                  <a:lnTo>
                    <a:pt x="6401" y="16808"/>
                  </a:lnTo>
                  <a:lnTo>
                    <a:pt x="10508" y="16808"/>
                  </a:lnTo>
                  <a:lnTo>
                    <a:pt x="12754" y="14306"/>
                  </a:lnTo>
                  <a:lnTo>
                    <a:pt x="10508" y="11804"/>
                  </a:lnTo>
                  <a:lnTo>
                    <a:pt x="6401" y="11804"/>
                  </a:lnTo>
                  <a:lnTo>
                    <a:pt x="6401" y="8392"/>
                  </a:lnTo>
                  <a:lnTo>
                    <a:pt x="3197" y="5117"/>
                  </a:lnTo>
                  <a:lnTo>
                    <a:pt x="588" y="7750"/>
                  </a:lnTo>
                  <a:lnTo>
                    <a:pt x="588" y="588"/>
                  </a:lnTo>
                  <a:lnTo>
                    <a:pt x="7750" y="588"/>
                  </a:lnTo>
                  <a:lnTo>
                    <a:pt x="5111" y="3210"/>
                  </a:lnTo>
                  <a:lnTo>
                    <a:pt x="8386" y="6414"/>
                  </a:lnTo>
                  <a:lnTo>
                    <a:pt x="11804" y="6414"/>
                  </a:lnTo>
                  <a:lnTo>
                    <a:pt x="11804" y="10509"/>
                  </a:lnTo>
                  <a:lnTo>
                    <a:pt x="14306" y="12756"/>
                  </a:lnTo>
                  <a:lnTo>
                    <a:pt x="16814" y="10509"/>
                  </a:lnTo>
                  <a:lnTo>
                    <a:pt x="16814" y="6414"/>
                  </a:lnTo>
                  <a:lnTo>
                    <a:pt x="20226" y="6414"/>
                  </a:lnTo>
                  <a:lnTo>
                    <a:pt x="23501" y="3210"/>
                  </a:lnTo>
                  <a:lnTo>
                    <a:pt x="20862" y="588"/>
                  </a:lnTo>
                  <a:close/>
                  <a:moveTo>
                    <a:pt x="0" y="0"/>
                  </a:moveTo>
                  <a:lnTo>
                    <a:pt x="0" y="9165"/>
                  </a:lnTo>
                  <a:lnTo>
                    <a:pt x="3197" y="5950"/>
                  </a:lnTo>
                  <a:lnTo>
                    <a:pt x="5819" y="8630"/>
                  </a:lnTo>
                  <a:lnTo>
                    <a:pt x="5819" y="12386"/>
                  </a:lnTo>
                  <a:lnTo>
                    <a:pt x="10246" y="12386"/>
                  </a:lnTo>
                  <a:lnTo>
                    <a:pt x="11970" y="14306"/>
                  </a:lnTo>
                  <a:lnTo>
                    <a:pt x="10246" y="16226"/>
                  </a:lnTo>
                  <a:lnTo>
                    <a:pt x="5819" y="16226"/>
                  </a:lnTo>
                  <a:lnTo>
                    <a:pt x="5819" y="19995"/>
                  </a:lnTo>
                  <a:lnTo>
                    <a:pt x="3197" y="22675"/>
                  </a:lnTo>
                  <a:lnTo>
                    <a:pt x="0" y="19460"/>
                  </a:lnTo>
                  <a:lnTo>
                    <a:pt x="0" y="28612"/>
                  </a:lnTo>
                  <a:lnTo>
                    <a:pt x="9158" y="28612"/>
                  </a:lnTo>
                  <a:lnTo>
                    <a:pt x="5943" y="25421"/>
                  </a:lnTo>
                  <a:lnTo>
                    <a:pt x="8623" y="22799"/>
                  </a:lnTo>
                  <a:lnTo>
                    <a:pt x="12392" y="22799"/>
                  </a:lnTo>
                  <a:lnTo>
                    <a:pt x="12392" y="18372"/>
                  </a:lnTo>
                  <a:lnTo>
                    <a:pt x="14306" y="16648"/>
                  </a:lnTo>
                  <a:lnTo>
                    <a:pt x="16226" y="18372"/>
                  </a:lnTo>
                  <a:lnTo>
                    <a:pt x="16226" y="22799"/>
                  </a:lnTo>
                  <a:lnTo>
                    <a:pt x="19988" y="22799"/>
                  </a:lnTo>
                  <a:lnTo>
                    <a:pt x="22668" y="25421"/>
                  </a:lnTo>
                  <a:lnTo>
                    <a:pt x="19447" y="28612"/>
                  </a:lnTo>
                  <a:lnTo>
                    <a:pt x="28612" y="28612"/>
                  </a:lnTo>
                  <a:lnTo>
                    <a:pt x="28612" y="19453"/>
                  </a:lnTo>
                  <a:lnTo>
                    <a:pt x="25414" y="22675"/>
                  </a:lnTo>
                  <a:lnTo>
                    <a:pt x="22794" y="19995"/>
                  </a:lnTo>
                  <a:lnTo>
                    <a:pt x="22794" y="16226"/>
                  </a:lnTo>
                  <a:lnTo>
                    <a:pt x="18372" y="16226"/>
                  </a:lnTo>
                  <a:lnTo>
                    <a:pt x="16647" y="14306"/>
                  </a:lnTo>
                  <a:lnTo>
                    <a:pt x="18372" y="12386"/>
                  </a:lnTo>
                  <a:lnTo>
                    <a:pt x="22794" y="12386"/>
                  </a:lnTo>
                  <a:lnTo>
                    <a:pt x="22794" y="8630"/>
                  </a:lnTo>
                  <a:lnTo>
                    <a:pt x="25414" y="5950"/>
                  </a:lnTo>
                  <a:lnTo>
                    <a:pt x="28612" y="9177"/>
                  </a:lnTo>
                  <a:lnTo>
                    <a:pt x="28612" y="0"/>
                  </a:lnTo>
                  <a:lnTo>
                    <a:pt x="19442" y="0"/>
                  </a:lnTo>
                  <a:lnTo>
                    <a:pt x="22668" y="3204"/>
                  </a:lnTo>
                  <a:lnTo>
                    <a:pt x="19988" y="5824"/>
                  </a:lnTo>
                  <a:lnTo>
                    <a:pt x="16226" y="5824"/>
                  </a:lnTo>
                  <a:lnTo>
                    <a:pt x="16226" y="10246"/>
                  </a:lnTo>
                  <a:lnTo>
                    <a:pt x="14306" y="11971"/>
                  </a:lnTo>
                  <a:lnTo>
                    <a:pt x="12392" y="10246"/>
                  </a:lnTo>
                  <a:lnTo>
                    <a:pt x="12392" y="5824"/>
                  </a:lnTo>
                  <a:lnTo>
                    <a:pt x="8623" y="5824"/>
                  </a:lnTo>
                  <a:lnTo>
                    <a:pt x="5943" y="3204"/>
                  </a:lnTo>
                  <a:lnTo>
                    <a:pt x="91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3"/>
            <p:cNvSpPr/>
            <p:nvPr/>
          </p:nvSpPr>
          <p:spPr>
            <a:xfrm>
              <a:off x="3382100" y="323775"/>
              <a:ext cx="327825" cy="308350"/>
            </a:xfrm>
            <a:custGeom>
              <a:avLst/>
              <a:gdLst/>
              <a:ahLst/>
              <a:cxnLst/>
              <a:rect l="l" t="t" r="r" b="b"/>
              <a:pathLst>
                <a:path w="13113" h="12334" extrusionOk="0">
                  <a:moveTo>
                    <a:pt x="6556" y="821"/>
                  </a:moveTo>
                  <a:lnTo>
                    <a:pt x="11692" y="5920"/>
                  </a:lnTo>
                  <a:lnTo>
                    <a:pt x="8476" y="5920"/>
                  </a:lnTo>
                  <a:lnTo>
                    <a:pt x="8476" y="11744"/>
                  </a:lnTo>
                  <a:lnTo>
                    <a:pt x="4642" y="11744"/>
                  </a:lnTo>
                  <a:lnTo>
                    <a:pt x="4642" y="5920"/>
                  </a:lnTo>
                  <a:lnTo>
                    <a:pt x="1421" y="5920"/>
                  </a:lnTo>
                  <a:lnTo>
                    <a:pt x="6556" y="821"/>
                  </a:lnTo>
                  <a:close/>
                  <a:moveTo>
                    <a:pt x="6556" y="0"/>
                  </a:moveTo>
                  <a:lnTo>
                    <a:pt x="0" y="6508"/>
                  </a:lnTo>
                  <a:lnTo>
                    <a:pt x="4054" y="6508"/>
                  </a:lnTo>
                  <a:lnTo>
                    <a:pt x="4054" y="12334"/>
                  </a:lnTo>
                  <a:lnTo>
                    <a:pt x="9064" y="12334"/>
                  </a:lnTo>
                  <a:lnTo>
                    <a:pt x="9064" y="6508"/>
                  </a:lnTo>
                  <a:lnTo>
                    <a:pt x="13112" y="6508"/>
                  </a:lnTo>
                  <a:lnTo>
                    <a:pt x="65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3"/>
            <p:cNvSpPr/>
            <p:nvPr/>
          </p:nvSpPr>
          <p:spPr>
            <a:xfrm>
              <a:off x="3594000" y="471775"/>
              <a:ext cx="181900" cy="160350"/>
            </a:xfrm>
            <a:custGeom>
              <a:avLst/>
              <a:gdLst/>
              <a:ahLst/>
              <a:cxnLst/>
              <a:rect l="l" t="t" r="r" b="b"/>
              <a:pathLst>
                <a:path w="7276" h="6414" extrusionOk="0">
                  <a:moveTo>
                    <a:pt x="3803" y="588"/>
                  </a:moveTo>
                  <a:lnTo>
                    <a:pt x="6442" y="3204"/>
                  </a:lnTo>
                  <a:lnTo>
                    <a:pt x="3762" y="5824"/>
                  </a:lnTo>
                  <a:lnTo>
                    <a:pt x="588" y="5824"/>
                  </a:lnTo>
                  <a:lnTo>
                    <a:pt x="588" y="588"/>
                  </a:lnTo>
                  <a:close/>
                  <a:moveTo>
                    <a:pt x="0" y="0"/>
                  </a:moveTo>
                  <a:lnTo>
                    <a:pt x="0" y="6414"/>
                  </a:lnTo>
                  <a:lnTo>
                    <a:pt x="4000" y="6414"/>
                  </a:lnTo>
                  <a:lnTo>
                    <a:pt x="7275" y="3210"/>
                  </a:lnTo>
                  <a:lnTo>
                    <a:pt x="4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3"/>
            <p:cNvSpPr/>
            <p:nvPr/>
          </p:nvSpPr>
          <p:spPr>
            <a:xfrm>
              <a:off x="3316125" y="471775"/>
              <a:ext cx="182025" cy="160350"/>
            </a:xfrm>
            <a:custGeom>
              <a:avLst/>
              <a:gdLst/>
              <a:ahLst/>
              <a:cxnLst/>
              <a:rect l="l" t="t" r="r" b="b"/>
              <a:pathLst>
                <a:path w="7281" h="6414" extrusionOk="0">
                  <a:moveTo>
                    <a:pt x="6693" y="588"/>
                  </a:moveTo>
                  <a:lnTo>
                    <a:pt x="6693" y="5824"/>
                  </a:lnTo>
                  <a:lnTo>
                    <a:pt x="3512" y="5824"/>
                  </a:lnTo>
                  <a:lnTo>
                    <a:pt x="832" y="3204"/>
                  </a:lnTo>
                  <a:lnTo>
                    <a:pt x="3471" y="588"/>
                  </a:lnTo>
                  <a:close/>
                  <a:moveTo>
                    <a:pt x="3227" y="0"/>
                  </a:moveTo>
                  <a:lnTo>
                    <a:pt x="0" y="3210"/>
                  </a:lnTo>
                  <a:lnTo>
                    <a:pt x="3275" y="6414"/>
                  </a:lnTo>
                  <a:lnTo>
                    <a:pt x="7281" y="6414"/>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3"/>
            <p:cNvSpPr/>
            <p:nvPr/>
          </p:nvSpPr>
          <p:spPr>
            <a:xfrm>
              <a:off x="3743450" y="665650"/>
              <a:ext cx="308350" cy="327825"/>
            </a:xfrm>
            <a:custGeom>
              <a:avLst/>
              <a:gdLst/>
              <a:ahLst/>
              <a:cxnLst/>
              <a:rect l="l" t="t" r="r" b="b"/>
              <a:pathLst>
                <a:path w="12334" h="13113" extrusionOk="0">
                  <a:moveTo>
                    <a:pt x="6408" y="1422"/>
                  </a:moveTo>
                  <a:lnTo>
                    <a:pt x="11514" y="6563"/>
                  </a:lnTo>
                  <a:lnTo>
                    <a:pt x="6408" y="11698"/>
                  </a:lnTo>
                  <a:lnTo>
                    <a:pt x="6408" y="8471"/>
                  </a:lnTo>
                  <a:lnTo>
                    <a:pt x="590" y="8471"/>
                  </a:lnTo>
                  <a:lnTo>
                    <a:pt x="590" y="4631"/>
                  </a:lnTo>
                  <a:lnTo>
                    <a:pt x="6408" y="4631"/>
                  </a:lnTo>
                  <a:lnTo>
                    <a:pt x="6408" y="1422"/>
                  </a:lnTo>
                  <a:close/>
                  <a:moveTo>
                    <a:pt x="5826" y="1"/>
                  </a:moveTo>
                  <a:lnTo>
                    <a:pt x="5826" y="4049"/>
                  </a:lnTo>
                  <a:lnTo>
                    <a:pt x="1" y="4049"/>
                  </a:lnTo>
                  <a:lnTo>
                    <a:pt x="1" y="9053"/>
                  </a:lnTo>
                  <a:lnTo>
                    <a:pt x="5826" y="9053"/>
                  </a:lnTo>
                  <a:lnTo>
                    <a:pt x="5826" y="13113"/>
                  </a:lnTo>
                  <a:lnTo>
                    <a:pt x="12334" y="6563"/>
                  </a:lnTo>
                  <a:lnTo>
                    <a:pt x="5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3"/>
            <p:cNvSpPr/>
            <p:nvPr/>
          </p:nvSpPr>
          <p:spPr>
            <a:xfrm>
              <a:off x="3743450" y="877425"/>
              <a:ext cx="160225" cy="182025"/>
            </a:xfrm>
            <a:custGeom>
              <a:avLst/>
              <a:gdLst/>
              <a:ahLst/>
              <a:cxnLst/>
              <a:rect l="l" t="t" r="r" b="b"/>
              <a:pathLst>
                <a:path w="6409" h="7281" extrusionOk="0">
                  <a:moveTo>
                    <a:pt x="5826" y="582"/>
                  </a:moveTo>
                  <a:lnTo>
                    <a:pt x="5826" y="3816"/>
                  </a:lnTo>
                  <a:lnTo>
                    <a:pt x="3210" y="6449"/>
                  </a:lnTo>
                  <a:lnTo>
                    <a:pt x="590" y="3769"/>
                  </a:lnTo>
                  <a:lnTo>
                    <a:pt x="590" y="582"/>
                  </a:lnTo>
                  <a:close/>
                  <a:moveTo>
                    <a:pt x="1" y="0"/>
                  </a:moveTo>
                  <a:lnTo>
                    <a:pt x="1" y="4006"/>
                  </a:lnTo>
                  <a:lnTo>
                    <a:pt x="3204" y="7281"/>
                  </a:lnTo>
                  <a:lnTo>
                    <a:pt x="6408" y="4054"/>
                  </a:lnTo>
                  <a:lnTo>
                    <a:pt x="6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3"/>
            <p:cNvSpPr/>
            <p:nvPr/>
          </p:nvSpPr>
          <p:spPr>
            <a:xfrm>
              <a:off x="3743450" y="599675"/>
              <a:ext cx="160225" cy="181775"/>
            </a:xfrm>
            <a:custGeom>
              <a:avLst/>
              <a:gdLst/>
              <a:ahLst/>
              <a:cxnLst/>
              <a:rect l="l" t="t" r="r" b="b"/>
              <a:pathLst>
                <a:path w="6409" h="7271" extrusionOk="0">
                  <a:moveTo>
                    <a:pt x="3210" y="834"/>
                  </a:moveTo>
                  <a:lnTo>
                    <a:pt x="5826" y="3473"/>
                  </a:lnTo>
                  <a:lnTo>
                    <a:pt x="5826" y="6688"/>
                  </a:lnTo>
                  <a:lnTo>
                    <a:pt x="590" y="6688"/>
                  </a:lnTo>
                  <a:lnTo>
                    <a:pt x="590" y="3514"/>
                  </a:lnTo>
                  <a:lnTo>
                    <a:pt x="3210" y="834"/>
                  </a:lnTo>
                  <a:close/>
                  <a:moveTo>
                    <a:pt x="3204" y="1"/>
                  </a:moveTo>
                  <a:lnTo>
                    <a:pt x="1" y="3276"/>
                  </a:lnTo>
                  <a:lnTo>
                    <a:pt x="1" y="7270"/>
                  </a:lnTo>
                  <a:lnTo>
                    <a:pt x="6408" y="7270"/>
                  </a:lnTo>
                  <a:lnTo>
                    <a:pt x="6408" y="3229"/>
                  </a:lnTo>
                  <a:lnTo>
                    <a:pt x="3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3"/>
            <p:cNvSpPr/>
            <p:nvPr/>
          </p:nvSpPr>
          <p:spPr>
            <a:xfrm>
              <a:off x="3040025" y="665525"/>
              <a:ext cx="308350" cy="328100"/>
            </a:xfrm>
            <a:custGeom>
              <a:avLst/>
              <a:gdLst/>
              <a:ahLst/>
              <a:cxnLst/>
              <a:rect l="l" t="t" r="r" b="b"/>
              <a:pathLst>
                <a:path w="12334" h="13124" extrusionOk="0">
                  <a:moveTo>
                    <a:pt x="5933" y="1415"/>
                  </a:moveTo>
                  <a:lnTo>
                    <a:pt x="5933" y="4636"/>
                  </a:lnTo>
                  <a:lnTo>
                    <a:pt x="11752" y="4636"/>
                  </a:lnTo>
                  <a:lnTo>
                    <a:pt x="11752" y="8476"/>
                  </a:lnTo>
                  <a:lnTo>
                    <a:pt x="5933" y="8476"/>
                  </a:lnTo>
                  <a:lnTo>
                    <a:pt x="5933" y="11710"/>
                  </a:lnTo>
                  <a:lnTo>
                    <a:pt x="826" y="6556"/>
                  </a:lnTo>
                  <a:lnTo>
                    <a:pt x="5933" y="1415"/>
                  </a:lnTo>
                  <a:close/>
                  <a:moveTo>
                    <a:pt x="6521" y="0"/>
                  </a:moveTo>
                  <a:lnTo>
                    <a:pt x="0" y="6556"/>
                  </a:lnTo>
                  <a:lnTo>
                    <a:pt x="6521" y="13124"/>
                  </a:lnTo>
                  <a:lnTo>
                    <a:pt x="6521" y="9058"/>
                  </a:lnTo>
                  <a:lnTo>
                    <a:pt x="12334" y="9058"/>
                  </a:lnTo>
                  <a:lnTo>
                    <a:pt x="12334" y="4054"/>
                  </a:lnTo>
                  <a:lnTo>
                    <a:pt x="6521" y="4054"/>
                  </a:lnTo>
                  <a:lnTo>
                    <a:pt x="6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3"/>
            <p:cNvSpPr/>
            <p:nvPr/>
          </p:nvSpPr>
          <p:spPr>
            <a:xfrm>
              <a:off x="3188350" y="877425"/>
              <a:ext cx="160025" cy="182025"/>
            </a:xfrm>
            <a:custGeom>
              <a:avLst/>
              <a:gdLst/>
              <a:ahLst/>
              <a:cxnLst/>
              <a:rect l="l" t="t" r="r" b="b"/>
              <a:pathLst>
                <a:path w="6401" h="7281" extrusionOk="0">
                  <a:moveTo>
                    <a:pt x="5819" y="582"/>
                  </a:moveTo>
                  <a:lnTo>
                    <a:pt x="5819" y="3769"/>
                  </a:lnTo>
                  <a:lnTo>
                    <a:pt x="3197" y="6449"/>
                  </a:lnTo>
                  <a:lnTo>
                    <a:pt x="588" y="3822"/>
                  </a:lnTo>
                  <a:lnTo>
                    <a:pt x="588" y="582"/>
                  </a:lnTo>
                  <a:close/>
                  <a:moveTo>
                    <a:pt x="0" y="0"/>
                  </a:moveTo>
                  <a:lnTo>
                    <a:pt x="0" y="4060"/>
                  </a:lnTo>
                  <a:lnTo>
                    <a:pt x="3197" y="7281"/>
                  </a:lnTo>
                  <a:lnTo>
                    <a:pt x="6401" y="4006"/>
                  </a:lnTo>
                  <a:lnTo>
                    <a:pt x="6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3"/>
            <p:cNvSpPr/>
            <p:nvPr/>
          </p:nvSpPr>
          <p:spPr>
            <a:xfrm>
              <a:off x="3188350" y="599675"/>
              <a:ext cx="160025" cy="181775"/>
            </a:xfrm>
            <a:custGeom>
              <a:avLst/>
              <a:gdLst/>
              <a:ahLst/>
              <a:cxnLst/>
              <a:rect l="l" t="t" r="r" b="b"/>
              <a:pathLst>
                <a:path w="6401" h="7271" extrusionOk="0">
                  <a:moveTo>
                    <a:pt x="3197" y="834"/>
                  </a:moveTo>
                  <a:lnTo>
                    <a:pt x="5819" y="3514"/>
                  </a:lnTo>
                  <a:lnTo>
                    <a:pt x="5819" y="6688"/>
                  </a:lnTo>
                  <a:lnTo>
                    <a:pt x="588" y="6688"/>
                  </a:lnTo>
                  <a:lnTo>
                    <a:pt x="588" y="3460"/>
                  </a:lnTo>
                  <a:lnTo>
                    <a:pt x="3197" y="834"/>
                  </a:lnTo>
                  <a:close/>
                  <a:moveTo>
                    <a:pt x="3197" y="1"/>
                  </a:moveTo>
                  <a:lnTo>
                    <a:pt x="0" y="3223"/>
                  </a:lnTo>
                  <a:lnTo>
                    <a:pt x="0" y="7270"/>
                  </a:lnTo>
                  <a:lnTo>
                    <a:pt x="6401" y="7270"/>
                  </a:lnTo>
                  <a:lnTo>
                    <a:pt x="6401" y="3276"/>
                  </a:lnTo>
                  <a:lnTo>
                    <a:pt x="3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3"/>
            <p:cNvSpPr/>
            <p:nvPr/>
          </p:nvSpPr>
          <p:spPr>
            <a:xfrm>
              <a:off x="3381800" y="1027200"/>
              <a:ext cx="328275" cy="308350"/>
            </a:xfrm>
            <a:custGeom>
              <a:avLst/>
              <a:gdLst/>
              <a:ahLst/>
              <a:cxnLst/>
              <a:rect l="l" t="t" r="r" b="b"/>
              <a:pathLst>
                <a:path w="13131" h="12334" extrusionOk="0">
                  <a:moveTo>
                    <a:pt x="8488" y="582"/>
                  </a:moveTo>
                  <a:lnTo>
                    <a:pt x="8488" y="6395"/>
                  </a:lnTo>
                  <a:lnTo>
                    <a:pt x="11709" y="6395"/>
                  </a:lnTo>
                  <a:lnTo>
                    <a:pt x="6563" y="11508"/>
                  </a:lnTo>
                  <a:lnTo>
                    <a:pt x="1420" y="6395"/>
                  </a:lnTo>
                  <a:lnTo>
                    <a:pt x="4654" y="6395"/>
                  </a:lnTo>
                  <a:lnTo>
                    <a:pt x="4654" y="582"/>
                  </a:lnTo>
                  <a:close/>
                  <a:moveTo>
                    <a:pt x="4066" y="0"/>
                  </a:moveTo>
                  <a:lnTo>
                    <a:pt x="4066" y="5813"/>
                  </a:lnTo>
                  <a:lnTo>
                    <a:pt x="1" y="5813"/>
                  </a:lnTo>
                  <a:lnTo>
                    <a:pt x="6563" y="12334"/>
                  </a:lnTo>
                  <a:lnTo>
                    <a:pt x="13130" y="5813"/>
                  </a:lnTo>
                  <a:lnTo>
                    <a:pt x="9076" y="5813"/>
                  </a:lnTo>
                  <a:lnTo>
                    <a:pt x="90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3"/>
            <p:cNvSpPr/>
            <p:nvPr/>
          </p:nvSpPr>
          <p:spPr>
            <a:xfrm>
              <a:off x="3316125" y="1027200"/>
              <a:ext cx="182025" cy="159900"/>
            </a:xfrm>
            <a:custGeom>
              <a:avLst/>
              <a:gdLst/>
              <a:ahLst/>
              <a:cxnLst/>
              <a:rect l="l" t="t" r="r" b="b"/>
              <a:pathLst>
                <a:path w="7281" h="6396" extrusionOk="0">
                  <a:moveTo>
                    <a:pt x="6693" y="582"/>
                  </a:moveTo>
                  <a:lnTo>
                    <a:pt x="6693" y="5813"/>
                  </a:lnTo>
                  <a:lnTo>
                    <a:pt x="3459" y="5813"/>
                  </a:lnTo>
                  <a:lnTo>
                    <a:pt x="832" y="3204"/>
                  </a:lnTo>
                  <a:lnTo>
                    <a:pt x="3512" y="582"/>
                  </a:lnTo>
                  <a:close/>
                  <a:moveTo>
                    <a:pt x="3275" y="0"/>
                  </a:moveTo>
                  <a:lnTo>
                    <a:pt x="0" y="3199"/>
                  </a:lnTo>
                  <a:lnTo>
                    <a:pt x="3215" y="6395"/>
                  </a:lnTo>
                  <a:lnTo>
                    <a:pt x="7281" y="6395"/>
                  </a:lnTo>
                  <a:lnTo>
                    <a:pt x="72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3"/>
            <p:cNvSpPr/>
            <p:nvPr/>
          </p:nvSpPr>
          <p:spPr>
            <a:xfrm>
              <a:off x="3594000" y="1027200"/>
              <a:ext cx="181900" cy="159900"/>
            </a:xfrm>
            <a:custGeom>
              <a:avLst/>
              <a:gdLst/>
              <a:ahLst/>
              <a:cxnLst/>
              <a:rect l="l" t="t" r="r" b="b"/>
              <a:pathLst>
                <a:path w="7276" h="6396" extrusionOk="0">
                  <a:moveTo>
                    <a:pt x="3762" y="582"/>
                  </a:moveTo>
                  <a:lnTo>
                    <a:pt x="6442" y="3204"/>
                  </a:lnTo>
                  <a:lnTo>
                    <a:pt x="3816" y="5813"/>
                  </a:lnTo>
                  <a:lnTo>
                    <a:pt x="588" y="5813"/>
                  </a:lnTo>
                  <a:lnTo>
                    <a:pt x="588" y="582"/>
                  </a:lnTo>
                  <a:close/>
                  <a:moveTo>
                    <a:pt x="0" y="0"/>
                  </a:moveTo>
                  <a:lnTo>
                    <a:pt x="0" y="6395"/>
                  </a:lnTo>
                  <a:lnTo>
                    <a:pt x="4053" y="6395"/>
                  </a:lnTo>
                  <a:lnTo>
                    <a:pt x="7275" y="3199"/>
                  </a:lnTo>
                  <a:lnTo>
                    <a:pt x="4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3077"/>
        <p:cNvGrpSpPr/>
        <p:nvPr/>
      </p:nvGrpSpPr>
      <p:grpSpPr>
        <a:xfrm>
          <a:off x="0" y="0"/>
          <a:ext cx="0" cy="0"/>
          <a:chOff x="0" y="0"/>
          <a:chExt cx="0" cy="0"/>
        </a:xfrm>
      </p:grpSpPr>
      <p:sp>
        <p:nvSpPr>
          <p:cNvPr id="3078" name="Google Shape;3078;p47"/>
          <p:cNvSpPr txBox="1">
            <a:spLocks noGrp="1"/>
          </p:cNvSpPr>
          <p:nvPr>
            <p:ph type="title"/>
          </p:nvPr>
        </p:nvSpPr>
        <p:spPr>
          <a:xfrm>
            <a:off x="712600" y="3115063"/>
            <a:ext cx="3859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79" name="Google Shape;3079;p47"/>
          <p:cNvSpPr txBox="1">
            <a:spLocks noGrp="1"/>
          </p:cNvSpPr>
          <p:nvPr>
            <p:ph type="title" idx="2" hasCustomPrompt="1"/>
          </p:nvPr>
        </p:nvSpPr>
        <p:spPr>
          <a:xfrm>
            <a:off x="1997500" y="1397488"/>
            <a:ext cx="1289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80" name="Google Shape;3080;p47"/>
          <p:cNvSpPr txBox="1">
            <a:spLocks noGrp="1"/>
          </p:cNvSpPr>
          <p:nvPr>
            <p:ph type="subTitle" idx="1"/>
          </p:nvPr>
        </p:nvSpPr>
        <p:spPr>
          <a:xfrm>
            <a:off x="712603" y="3892863"/>
            <a:ext cx="38595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81" name="Google Shape;3081;p47"/>
          <p:cNvGrpSpPr/>
          <p:nvPr/>
        </p:nvGrpSpPr>
        <p:grpSpPr>
          <a:xfrm>
            <a:off x="7679007" y="-1160074"/>
            <a:ext cx="282290" cy="2005722"/>
            <a:chOff x="4378150" y="1221025"/>
            <a:chExt cx="351500" cy="2497475"/>
          </a:xfrm>
        </p:grpSpPr>
        <p:sp>
          <p:nvSpPr>
            <p:cNvPr id="3082" name="Google Shape;3082;p4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47"/>
          <p:cNvGrpSpPr/>
          <p:nvPr/>
        </p:nvGrpSpPr>
        <p:grpSpPr>
          <a:xfrm>
            <a:off x="6989422" y="3033115"/>
            <a:ext cx="2883963" cy="2883963"/>
            <a:chOff x="277450" y="4273200"/>
            <a:chExt cx="870289" cy="870289"/>
          </a:xfrm>
        </p:grpSpPr>
        <p:sp>
          <p:nvSpPr>
            <p:cNvPr id="3088" name="Google Shape;3088;p47"/>
            <p:cNvSpPr/>
            <p:nvPr/>
          </p:nvSpPr>
          <p:spPr>
            <a:xfrm>
              <a:off x="325701" y="4321451"/>
              <a:ext cx="773783" cy="773783"/>
            </a:xfrm>
            <a:custGeom>
              <a:avLst/>
              <a:gdLst/>
              <a:ahLst/>
              <a:cxnLst/>
              <a:rect l="l" t="t" r="r" b="b"/>
              <a:pathLst>
                <a:path w="48076" h="48076" extrusionOk="0">
                  <a:moveTo>
                    <a:pt x="23962" y="0"/>
                  </a:moveTo>
                  <a:lnTo>
                    <a:pt x="16977" y="6985"/>
                  </a:lnTo>
                  <a:lnTo>
                    <a:pt x="7092" y="6985"/>
                  </a:lnTo>
                  <a:lnTo>
                    <a:pt x="7092" y="16870"/>
                  </a:lnTo>
                  <a:lnTo>
                    <a:pt x="0" y="23962"/>
                  </a:lnTo>
                  <a:lnTo>
                    <a:pt x="7092" y="31054"/>
                  </a:lnTo>
                  <a:lnTo>
                    <a:pt x="7092" y="41090"/>
                  </a:lnTo>
                  <a:lnTo>
                    <a:pt x="17120" y="41090"/>
                  </a:lnTo>
                  <a:lnTo>
                    <a:pt x="24114" y="48076"/>
                  </a:lnTo>
                  <a:lnTo>
                    <a:pt x="31099" y="41090"/>
                  </a:lnTo>
                  <a:lnTo>
                    <a:pt x="40983" y="41090"/>
                  </a:lnTo>
                  <a:lnTo>
                    <a:pt x="40983" y="31206"/>
                  </a:lnTo>
                  <a:lnTo>
                    <a:pt x="48076" y="24114"/>
                  </a:lnTo>
                  <a:lnTo>
                    <a:pt x="40983" y="17022"/>
                  </a:lnTo>
                  <a:lnTo>
                    <a:pt x="40983" y="6985"/>
                  </a:lnTo>
                  <a:lnTo>
                    <a:pt x="30956" y="6985"/>
                  </a:lnTo>
                  <a:lnTo>
                    <a:pt x="23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277450" y="4273200"/>
              <a:ext cx="870289" cy="870289"/>
            </a:xfrm>
            <a:custGeom>
              <a:avLst/>
              <a:gdLst/>
              <a:ahLst/>
              <a:cxnLst/>
              <a:rect l="l" t="t" r="r" b="b"/>
              <a:pathLst>
                <a:path w="54072" h="54072" extrusionOk="0">
                  <a:moveTo>
                    <a:pt x="26960" y="1410"/>
                  </a:moveTo>
                  <a:lnTo>
                    <a:pt x="34409" y="8859"/>
                  </a:lnTo>
                  <a:lnTo>
                    <a:pt x="45097" y="8859"/>
                  </a:lnTo>
                  <a:lnTo>
                    <a:pt x="45097" y="19556"/>
                  </a:lnTo>
                  <a:lnTo>
                    <a:pt x="52662" y="27112"/>
                  </a:lnTo>
                  <a:lnTo>
                    <a:pt x="45097" y="34677"/>
                  </a:lnTo>
                  <a:lnTo>
                    <a:pt x="45097" y="45212"/>
                  </a:lnTo>
                  <a:lnTo>
                    <a:pt x="34561" y="45212"/>
                  </a:lnTo>
                  <a:lnTo>
                    <a:pt x="27112" y="52662"/>
                  </a:lnTo>
                  <a:lnTo>
                    <a:pt x="19663" y="45212"/>
                  </a:lnTo>
                  <a:lnTo>
                    <a:pt x="8975" y="45212"/>
                  </a:lnTo>
                  <a:lnTo>
                    <a:pt x="8975" y="34516"/>
                  </a:lnTo>
                  <a:lnTo>
                    <a:pt x="1410" y="26960"/>
                  </a:lnTo>
                  <a:lnTo>
                    <a:pt x="8975" y="19395"/>
                  </a:lnTo>
                  <a:lnTo>
                    <a:pt x="8975" y="8859"/>
                  </a:lnTo>
                  <a:lnTo>
                    <a:pt x="19502" y="8859"/>
                  </a:lnTo>
                  <a:lnTo>
                    <a:pt x="26960" y="1410"/>
                  </a:lnTo>
                  <a:close/>
                  <a:moveTo>
                    <a:pt x="26960" y="1"/>
                  </a:moveTo>
                  <a:lnTo>
                    <a:pt x="19092" y="7860"/>
                  </a:lnTo>
                  <a:lnTo>
                    <a:pt x="7976" y="7860"/>
                  </a:lnTo>
                  <a:lnTo>
                    <a:pt x="7976" y="18985"/>
                  </a:lnTo>
                  <a:lnTo>
                    <a:pt x="1" y="26960"/>
                  </a:lnTo>
                  <a:lnTo>
                    <a:pt x="7976" y="34927"/>
                  </a:lnTo>
                  <a:lnTo>
                    <a:pt x="7976" y="46212"/>
                  </a:lnTo>
                  <a:lnTo>
                    <a:pt x="19252" y="46212"/>
                  </a:lnTo>
                  <a:lnTo>
                    <a:pt x="27112" y="54071"/>
                  </a:lnTo>
                  <a:lnTo>
                    <a:pt x="34980" y="46212"/>
                  </a:lnTo>
                  <a:lnTo>
                    <a:pt x="46096" y="46212"/>
                  </a:lnTo>
                  <a:lnTo>
                    <a:pt x="46096" y="35087"/>
                  </a:lnTo>
                  <a:lnTo>
                    <a:pt x="54071" y="27112"/>
                  </a:lnTo>
                  <a:lnTo>
                    <a:pt x="46096" y="19136"/>
                  </a:lnTo>
                  <a:lnTo>
                    <a:pt x="46096" y="7860"/>
                  </a:lnTo>
                  <a:lnTo>
                    <a:pt x="34820" y="7860"/>
                  </a:lnTo>
                  <a:lnTo>
                    <a:pt x="26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354847" y="4350742"/>
              <a:ext cx="715197" cy="715053"/>
            </a:xfrm>
            <a:custGeom>
              <a:avLst/>
              <a:gdLst/>
              <a:ahLst/>
              <a:cxnLst/>
              <a:rect l="l" t="t" r="r" b="b"/>
              <a:pathLst>
                <a:path w="44436" h="44427" extrusionOk="0">
                  <a:moveTo>
                    <a:pt x="22151" y="0"/>
                  </a:moveTo>
                  <a:lnTo>
                    <a:pt x="15692" y="6459"/>
                  </a:lnTo>
                  <a:lnTo>
                    <a:pt x="6557" y="6459"/>
                  </a:lnTo>
                  <a:lnTo>
                    <a:pt x="6557" y="15594"/>
                  </a:lnTo>
                  <a:lnTo>
                    <a:pt x="0" y="22142"/>
                  </a:lnTo>
                  <a:lnTo>
                    <a:pt x="6557" y="28699"/>
                  </a:lnTo>
                  <a:lnTo>
                    <a:pt x="6557" y="37968"/>
                  </a:lnTo>
                  <a:lnTo>
                    <a:pt x="15826" y="37968"/>
                  </a:lnTo>
                  <a:lnTo>
                    <a:pt x="22285" y="44427"/>
                  </a:lnTo>
                  <a:lnTo>
                    <a:pt x="28744" y="37968"/>
                  </a:lnTo>
                  <a:lnTo>
                    <a:pt x="37879" y="37968"/>
                  </a:lnTo>
                  <a:lnTo>
                    <a:pt x="37879" y="28833"/>
                  </a:lnTo>
                  <a:lnTo>
                    <a:pt x="44436" y="22276"/>
                  </a:lnTo>
                  <a:lnTo>
                    <a:pt x="37879" y="15728"/>
                  </a:lnTo>
                  <a:lnTo>
                    <a:pt x="37879" y="6459"/>
                  </a:lnTo>
                  <a:lnTo>
                    <a:pt x="28610" y="6459"/>
                  </a:lnTo>
                  <a:lnTo>
                    <a:pt x="2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1" name="Google Shape;3091;p47"/>
          <p:cNvGrpSpPr/>
          <p:nvPr/>
        </p:nvGrpSpPr>
        <p:grpSpPr>
          <a:xfrm>
            <a:off x="8184203" y="-1008006"/>
            <a:ext cx="494392" cy="2221777"/>
            <a:chOff x="2459900" y="3556775"/>
            <a:chExt cx="245575" cy="1103550"/>
          </a:xfrm>
        </p:grpSpPr>
        <p:sp>
          <p:nvSpPr>
            <p:cNvPr id="3092" name="Google Shape;3092;p47"/>
            <p:cNvSpPr/>
            <p:nvPr/>
          </p:nvSpPr>
          <p:spPr>
            <a:xfrm>
              <a:off x="2569175" y="3556775"/>
              <a:ext cx="26800" cy="66507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2579000" y="3570150"/>
              <a:ext cx="7150" cy="688275"/>
            </a:xfrm>
            <a:custGeom>
              <a:avLst/>
              <a:gdLst/>
              <a:ahLst/>
              <a:cxnLst/>
              <a:rect l="l" t="t" r="r" b="b"/>
              <a:pathLst>
                <a:path w="286" h="27531" extrusionOk="0">
                  <a:moveTo>
                    <a:pt x="0" y="1"/>
                  </a:moveTo>
                  <a:lnTo>
                    <a:pt x="0" y="27531"/>
                  </a:lnTo>
                  <a:lnTo>
                    <a:pt x="286" y="27531"/>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2475950" y="4249475"/>
              <a:ext cx="213475" cy="111325"/>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2521675" y="4249475"/>
              <a:ext cx="122025" cy="111325"/>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2475950" y="4549225"/>
              <a:ext cx="213475" cy="111100"/>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2521675" y="4549225"/>
              <a:ext cx="122025" cy="111100"/>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2459900" y="4363000"/>
              <a:ext cx="245575" cy="18380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2513650" y="4363000"/>
              <a:ext cx="138075" cy="18380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2485100" y="4354075"/>
              <a:ext cx="195175" cy="16525"/>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2485100" y="4539875"/>
              <a:ext cx="195175" cy="16525"/>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2574300" y="4245475"/>
              <a:ext cx="16550" cy="16525"/>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3103;p47"/>
          <p:cNvGrpSpPr/>
          <p:nvPr/>
        </p:nvGrpSpPr>
        <p:grpSpPr>
          <a:xfrm>
            <a:off x="8678607" y="-685899"/>
            <a:ext cx="282290" cy="2005722"/>
            <a:chOff x="4378150" y="1221025"/>
            <a:chExt cx="351500" cy="2497475"/>
          </a:xfrm>
        </p:grpSpPr>
        <p:sp>
          <p:nvSpPr>
            <p:cNvPr id="3104" name="Google Shape;3104;p47"/>
            <p:cNvSpPr/>
            <p:nvPr/>
          </p:nvSpPr>
          <p:spPr>
            <a:xfrm>
              <a:off x="4378150" y="3385050"/>
              <a:ext cx="351500" cy="333450"/>
            </a:xfrm>
            <a:custGeom>
              <a:avLst/>
              <a:gdLst/>
              <a:ahLst/>
              <a:cxnLst/>
              <a:rect l="l" t="t" r="r" b="b"/>
              <a:pathLst>
                <a:path w="14060" h="13338" extrusionOk="0">
                  <a:moveTo>
                    <a:pt x="7030" y="2311"/>
                  </a:moveTo>
                  <a:lnTo>
                    <a:pt x="8226" y="5076"/>
                  </a:lnTo>
                  <a:cubicBezTo>
                    <a:pt x="8324" y="5299"/>
                    <a:pt x="8529" y="5451"/>
                    <a:pt x="8770" y="5478"/>
                  </a:cubicBezTo>
                  <a:lnTo>
                    <a:pt x="11776" y="5763"/>
                  </a:lnTo>
                  <a:lnTo>
                    <a:pt x="9510" y="7752"/>
                  </a:lnTo>
                  <a:cubicBezTo>
                    <a:pt x="9332" y="7913"/>
                    <a:pt x="9251" y="8154"/>
                    <a:pt x="9305" y="8395"/>
                  </a:cubicBezTo>
                  <a:lnTo>
                    <a:pt x="9965" y="11339"/>
                  </a:lnTo>
                  <a:lnTo>
                    <a:pt x="7360" y="9804"/>
                  </a:lnTo>
                  <a:cubicBezTo>
                    <a:pt x="7262" y="9742"/>
                    <a:pt x="7146" y="9706"/>
                    <a:pt x="7030" y="9706"/>
                  </a:cubicBezTo>
                  <a:cubicBezTo>
                    <a:pt x="6914" y="9706"/>
                    <a:pt x="6798" y="9742"/>
                    <a:pt x="6691" y="9804"/>
                  </a:cubicBezTo>
                  <a:lnTo>
                    <a:pt x="4095" y="11339"/>
                  </a:lnTo>
                  <a:lnTo>
                    <a:pt x="4755" y="8395"/>
                  </a:lnTo>
                  <a:cubicBezTo>
                    <a:pt x="4809" y="8154"/>
                    <a:pt x="4729" y="7913"/>
                    <a:pt x="4550" y="7752"/>
                  </a:cubicBezTo>
                  <a:lnTo>
                    <a:pt x="2284" y="5763"/>
                  </a:lnTo>
                  <a:lnTo>
                    <a:pt x="5291" y="5478"/>
                  </a:lnTo>
                  <a:cubicBezTo>
                    <a:pt x="5531" y="5451"/>
                    <a:pt x="5737" y="5299"/>
                    <a:pt x="5835" y="5076"/>
                  </a:cubicBezTo>
                  <a:lnTo>
                    <a:pt x="7030" y="2311"/>
                  </a:lnTo>
                  <a:close/>
                  <a:moveTo>
                    <a:pt x="7030" y="0"/>
                  </a:moveTo>
                  <a:cubicBezTo>
                    <a:pt x="6771" y="0"/>
                    <a:pt x="6531" y="152"/>
                    <a:pt x="6424" y="393"/>
                  </a:cubicBezTo>
                  <a:lnTo>
                    <a:pt x="4773" y="4202"/>
                  </a:lnTo>
                  <a:lnTo>
                    <a:pt x="643" y="4594"/>
                  </a:lnTo>
                  <a:cubicBezTo>
                    <a:pt x="384" y="4612"/>
                    <a:pt x="161" y="4791"/>
                    <a:pt x="81" y="5040"/>
                  </a:cubicBezTo>
                  <a:cubicBezTo>
                    <a:pt x="0" y="5290"/>
                    <a:pt x="81" y="5567"/>
                    <a:pt x="277" y="5736"/>
                  </a:cubicBezTo>
                  <a:lnTo>
                    <a:pt x="3381" y="8484"/>
                  </a:lnTo>
                  <a:lnTo>
                    <a:pt x="2480" y="12534"/>
                  </a:lnTo>
                  <a:cubicBezTo>
                    <a:pt x="2427" y="12793"/>
                    <a:pt x="2525" y="13060"/>
                    <a:pt x="2739" y="13212"/>
                  </a:cubicBezTo>
                  <a:cubicBezTo>
                    <a:pt x="2851" y="13295"/>
                    <a:pt x="2987" y="13338"/>
                    <a:pt x="3126" y="13338"/>
                  </a:cubicBezTo>
                  <a:cubicBezTo>
                    <a:pt x="3240" y="13338"/>
                    <a:pt x="3357" y="13308"/>
                    <a:pt x="3462" y="13248"/>
                  </a:cubicBezTo>
                  <a:lnTo>
                    <a:pt x="7030" y="11134"/>
                  </a:lnTo>
                  <a:lnTo>
                    <a:pt x="10599" y="13248"/>
                  </a:lnTo>
                  <a:cubicBezTo>
                    <a:pt x="10706" y="13310"/>
                    <a:pt x="10822" y="13337"/>
                    <a:pt x="10938" y="13337"/>
                  </a:cubicBezTo>
                  <a:cubicBezTo>
                    <a:pt x="11071" y="13337"/>
                    <a:pt x="11205" y="13292"/>
                    <a:pt x="11321" y="13212"/>
                  </a:cubicBezTo>
                  <a:cubicBezTo>
                    <a:pt x="11535" y="13060"/>
                    <a:pt x="11633" y="12793"/>
                    <a:pt x="11580" y="12534"/>
                  </a:cubicBezTo>
                  <a:lnTo>
                    <a:pt x="10679" y="8484"/>
                  </a:lnTo>
                  <a:lnTo>
                    <a:pt x="13783" y="5736"/>
                  </a:lnTo>
                  <a:cubicBezTo>
                    <a:pt x="13980" y="5567"/>
                    <a:pt x="14060" y="5290"/>
                    <a:pt x="13980" y="5040"/>
                  </a:cubicBezTo>
                  <a:cubicBezTo>
                    <a:pt x="13899" y="4791"/>
                    <a:pt x="13676" y="4612"/>
                    <a:pt x="13418" y="4594"/>
                  </a:cubicBezTo>
                  <a:lnTo>
                    <a:pt x="9278" y="4202"/>
                  </a:lnTo>
                  <a:lnTo>
                    <a:pt x="7637" y="393"/>
                  </a:lnTo>
                  <a:cubicBezTo>
                    <a:pt x="7530" y="152"/>
                    <a:pt x="7289"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4522450" y="2299800"/>
              <a:ext cx="62925" cy="1022600"/>
            </a:xfrm>
            <a:custGeom>
              <a:avLst/>
              <a:gdLst/>
              <a:ahLst/>
              <a:cxnLst/>
              <a:rect l="l" t="t" r="r" b="b"/>
              <a:pathLst>
                <a:path w="2517" h="40904" extrusionOk="0">
                  <a:moveTo>
                    <a:pt x="1258" y="1"/>
                  </a:moveTo>
                  <a:cubicBezTo>
                    <a:pt x="562" y="1"/>
                    <a:pt x="0" y="563"/>
                    <a:pt x="0" y="1258"/>
                  </a:cubicBezTo>
                  <a:cubicBezTo>
                    <a:pt x="0" y="1954"/>
                    <a:pt x="562" y="2516"/>
                    <a:pt x="1258" y="2516"/>
                  </a:cubicBezTo>
                  <a:cubicBezTo>
                    <a:pt x="1954" y="2516"/>
                    <a:pt x="2516" y="1954"/>
                    <a:pt x="2516" y="1258"/>
                  </a:cubicBezTo>
                  <a:cubicBezTo>
                    <a:pt x="2516" y="563"/>
                    <a:pt x="1954" y="1"/>
                    <a:pt x="1258" y="1"/>
                  </a:cubicBezTo>
                  <a:close/>
                  <a:moveTo>
                    <a:pt x="1258" y="5487"/>
                  </a:moveTo>
                  <a:cubicBezTo>
                    <a:pt x="562" y="5487"/>
                    <a:pt x="0" y="6049"/>
                    <a:pt x="0" y="6745"/>
                  </a:cubicBezTo>
                  <a:cubicBezTo>
                    <a:pt x="0" y="7441"/>
                    <a:pt x="562" y="8003"/>
                    <a:pt x="1258" y="8003"/>
                  </a:cubicBezTo>
                  <a:cubicBezTo>
                    <a:pt x="1954" y="8003"/>
                    <a:pt x="2516" y="7441"/>
                    <a:pt x="2516" y="6745"/>
                  </a:cubicBezTo>
                  <a:cubicBezTo>
                    <a:pt x="2516" y="6049"/>
                    <a:pt x="1954" y="5487"/>
                    <a:pt x="1258" y="5487"/>
                  </a:cubicBezTo>
                  <a:close/>
                  <a:moveTo>
                    <a:pt x="1258" y="10973"/>
                  </a:moveTo>
                  <a:cubicBezTo>
                    <a:pt x="562" y="10973"/>
                    <a:pt x="0" y="11535"/>
                    <a:pt x="0" y="12231"/>
                  </a:cubicBezTo>
                  <a:cubicBezTo>
                    <a:pt x="0" y="12927"/>
                    <a:pt x="562" y="13480"/>
                    <a:pt x="1258" y="13480"/>
                  </a:cubicBezTo>
                  <a:cubicBezTo>
                    <a:pt x="1954" y="13480"/>
                    <a:pt x="2516" y="12927"/>
                    <a:pt x="2516" y="12231"/>
                  </a:cubicBezTo>
                  <a:cubicBezTo>
                    <a:pt x="2516" y="11535"/>
                    <a:pt x="1954" y="10973"/>
                    <a:pt x="1258" y="10973"/>
                  </a:cubicBezTo>
                  <a:close/>
                  <a:moveTo>
                    <a:pt x="1258" y="16451"/>
                  </a:moveTo>
                  <a:cubicBezTo>
                    <a:pt x="562" y="16451"/>
                    <a:pt x="0" y="17022"/>
                    <a:pt x="0" y="17709"/>
                  </a:cubicBezTo>
                  <a:cubicBezTo>
                    <a:pt x="0" y="18405"/>
                    <a:pt x="562" y="18976"/>
                    <a:pt x="1258" y="18976"/>
                  </a:cubicBezTo>
                  <a:cubicBezTo>
                    <a:pt x="1954" y="18976"/>
                    <a:pt x="2516" y="18405"/>
                    <a:pt x="2516" y="17709"/>
                  </a:cubicBezTo>
                  <a:cubicBezTo>
                    <a:pt x="2516" y="17022"/>
                    <a:pt x="1954" y="16451"/>
                    <a:pt x="1258" y="16451"/>
                  </a:cubicBezTo>
                  <a:close/>
                  <a:moveTo>
                    <a:pt x="1258" y="21946"/>
                  </a:moveTo>
                  <a:cubicBezTo>
                    <a:pt x="562" y="21946"/>
                    <a:pt x="0" y="22499"/>
                    <a:pt x="0" y="23195"/>
                  </a:cubicBezTo>
                  <a:cubicBezTo>
                    <a:pt x="0" y="23891"/>
                    <a:pt x="562" y="24453"/>
                    <a:pt x="1258" y="24453"/>
                  </a:cubicBezTo>
                  <a:cubicBezTo>
                    <a:pt x="1954" y="24453"/>
                    <a:pt x="2516" y="23891"/>
                    <a:pt x="2516" y="23195"/>
                  </a:cubicBezTo>
                  <a:cubicBezTo>
                    <a:pt x="2516" y="22499"/>
                    <a:pt x="1954" y="21946"/>
                    <a:pt x="1258" y="21946"/>
                  </a:cubicBezTo>
                  <a:close/>
                  <a:moveTo>
                    <a:pt x="1258" y="27424"/>
                  </a:moveTo>
                  <a:cubicBezTo>
                    <a:pt x="562" y="27424"/>
                    <a:pt x="0" y="27986"/>
                    <a:pt x="0" y="28682"/>
                  </a:cubicBezTo>
                  <a:cubicBezTo>
                    <a:pt x="0" y="29377"/>
                    <a:pt x="562" y="29939"/>
                    <a:pt x="1258" y="29939"/>
                  </a:cubicBezTo>
                  <a:cubicBezTo>
                    <a:pt x="1954" y="29939"/>
                    <a:pt x="2516" y="29377"/>
                    <a:pt x="2516" y="28682"/>
                  </a:cubicBezTo>
                  <a:cubicBezTo>
                    <a:pt x="2516" y="27986"/>
                    <a:pt x="1954" y="27424"/>
                    <a:pt x="1258" y="27424"/>
                  </a:cubicBezTo>
                  <a:close/>
                  <a:moveTo>
                    <a:pt x="1258" y="32910"/>
                  </a:moveTo>
                  <a:cubicBezTo>
                    <a:pt x="562" y="32910"/>
                    <a:pt x="0" y="33472"/>
                    <a:pt x="0" y="34168"/>
                  </a:cubicBezTo>
                  <a:cubicBezTo>
                    <a:pt x="0" y="34855"/>
                    <a:pt x="562" y="35426"/>
                    <a:pt x="1258" y="35426"/>
                  </a:cubicBezTo>
                  <a:cubicBezTo>
                    <a:pt x="1954" y="35426"/>
                    <a:pt x="2516" y="34855"/>
                    <a:pt x="2516" y="34168"/>
                  </a:cubicBezTo>
                  <a:cubicBezTo>
                    <a:pt x="2516" y="33472"/>
                    <a:pt x="1954" y="32910"/>
                    <a:pt x="1258" y="32910"/>
                  </a:cubicBezTo>
                  <a:close/>
                  <a:moveTo>
                    <a:pt x="1258" y="38397"/>
                  </a:moveTo>
                  <a:cubicBezTo>
                    <a:pt x="562" y="38397"/>
                    <a:pt x="0" y="38959"/>
                    <a:pt x="0" y="39654"/>
                  </a:cubicBezTo>
                  <a:cubicBezTo>
                    <a:pt x="0" y="40350"/>
                    <a:pt x="562" y="40903"/>
                    <a:pt x="1258" y="40903"/>
                  </a:cubicBezTo>
                  <a:cubicBezTo>
                    <a:pt x="1954" y="40903"/>
                    <a:pt x="2516" y="40350"/>
                    <a:pt x="2516" y="39654"/>
                  </a:cubicBezTo>
                  <a:cubicBezTo>
                    <a:pt x="2516" y="38959"/>
                    <a:pt x="1954" y="38397"/>
                    <a:pt x="1258" y="383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4545425" y="2331250"/>
              <a:ext cx="16975" cy="1079025"/>
            </a:xfrm>
            <a:custGeom>
              <a:avLst/>
              <a:gdLst/>
              <a:ahLst/>
              <a:cxnLst/>
              <a:rect l="l" t="t" r="r" b="b"/>
              <a:pathLst>
                <a:path w="679" h="43161" extrusionOk="0">
                  <a:moveTo>
                    <a:pt x="0" y="0"/>
                  </a:moveTo>
                  <a:lnTo>
                    <a:pt x="0" y="43160"/>
                  </a:lnTo>
                  <a:lnTo>
                    <a:pt x="678" y="43160"/>
                  </a:lnTo>
                  <a:lnTo>
                    <a:pt x="6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4522450" y="1221025"/>
              <a:ext cx="62925" cy="1022600"/>
            </a:xfrm>
            <a:custGeom>
              <a:avLst/>
              <a:gdLst/>
              <a:ahLst/>
              <a:cxnLst/>
              <a:rect l="l" t="t" r="r" b="b"/>
              <a:pathLst>
                <a:path w="2517" h="40904" extrusionOk="0">
                  <a:moveTo>
                    <a:pt x="1258" y="1"/>
                  </a:moveTo>
                  <a:cubicBezTo>
                    <a:pt x="562" y="1"/>
                    <a:pt x="0" y="554"/>
                    <a:pt x="0" y="1250"/>
                  </a:cubicBezTo>
                  <a:cubicBezTo>
                    <a:pt x="0" y="1945"/>
                    <a:pt x="562" y="2507"/>
                    <a:pt x="1258" y="2507"/>
                  </a:cubicBezTo>
                  <a:cubicBezTo>
                    <a:pt x="1954" y="2507"/>
                    <a:pt x="2516" y="1945"/>
                    <a:pt x="2516" y="1250"/>
                  </a:cubicBezTo>
                  <a:cubicBezTo>
                    <a:pt x="2516" y="554"/>
                    <a:pt x="1954" y="1"/>
                    <a:pt x="1258" y="1"/>
                  </a:cubicBezTo>
                  <a:close/>
                  <a:moveTo>
                    <a:pt x="1258" y="5478"/>
                  </a:moveTo>
                  <a:cubicBezTo>
                    <a:pt x="562" y="5478"/>
                    <a:pt x="0" y="6049"/>
                    <a:pt x="0" y="6745"/>
                  </a:cubicBezTo>
                  <a:cubicBezTo>
                    <a:pt x="0" y="7432"/>
                    <a:pt x="562" y="7994"/>
                    <a:pt x="1258" y="7994"/>
                  </a:cubicBezTo>
                  <a:cubicBezTo>
                    <a:pt x="1954" y="7994"/>
                    <a:pt x="2516" y="7432"/>
                    <a:pt x="2516" y="6745"/>
                  </a:cubicBezTo>
                  <a:cubicBezTo>
                    <a:pt x="2516" y="6049"/>
                    <a:pt x="1954" y="5478"/>
                    <a:pt x="1258" y="5478"/>
                  </a:cubicBezTo>
                  <a:close/>
                  <a:moveTo>
                    <a:pt x="1258" y="10965"/>
                  </a:moveTo>
                  <a:cubicBezTo>
                    <a:pt x="562" y="10965"/>
                    <a:pt x="0" y="11527"/>
                    <a:pt x="0" y="12222"/>
                  </a:cubicBezTo>
                  <a:cubicBezTo>
                    <a:pt x="0" y="12918"/>
                    <a:pt x="562" y="13480"/>
                    <a:pt x="1258" y="13480"/>
                  </a:cubicBezTo>
                  <a:cubicBezTo>
                    <a:pt x="1954" y="13480"/>
                    <a:pt x="2516" y="12918"/>
                    <a:pt x="2516" y="12222"/>
                  </a:cubicBezTo>
                  <a:cubicBezTo>
                    <a:pt x="2516" y="11527"/>
                    <a:pt x="1954" y="10965"/>
                    <a:pt x="1258" y="10965"/>
                  </a:cubicBezTo>
                  <a:close/>
                  <a:moveTo>
                    <a:pt x="1258" y="16451"/>
                  </a:moveTo>
                  <a:cubicBezTo>
                    <a:pt x="562" y="16451"/>
                    <a:pt x="0" y="17013"/>
                    <a:pt x="0" y="17709"/>
                  </a:cubicBezTo>
                  <a:cubicBezTo>
                    <a:pt x="0" y="18405"/>
                    <a:pt x="562" y="18967"/>
                    <a:pt x="1258" y="18967"/>
                  </a:cubicBezTo>
                  <a:cubicBezTo>
                    <a:pt x="1954" y="18967"/>
                    <a:pt x="2516" y="18405"/>
                    <a:pt x="2516" y="17709"/>
                  </a:cubicBezTo>
                  <a:cubicBezTo>
                    <a:pt x="2516" y="17013"/>
                    <a:pt x="1954" y="16451"/>
                    <a:pt x="1258" y="16451"/>
                  </a:cubicBezTo>
                  <a:close/>
                  <a:moveTo>
                    <a:pt x="1258" y="21937"/>
                  </a:moveTo>
                  <a:cubicBezTo>
                    <a:pt x="562" y="21937"/>
                    <a:pt x="0" y="22499"/>
                    <a:pt x="0" y="23195"/>
                  </a:cubicBezTo>
                  <a:cubicBezTo>
                    <a:pt x="0" y="23891"/>
                    <a:pt x="562" y="24453"/>
                    <a:pt x="1258" y="24453"/>
                  </a:cubicBezTo>
                  <a:cubicBezTo>
                    <a:pt x="1954" y="24453"/>
                    <a:pt x="2516" y="23891"/>
                    <a:pt x="2516" y="23195"/>
                  </a:cubicBezTo>
                  <a:cubicBezTo>
                    <a:pt x="2516" y="22499"/>
                    <a:pt x="1954" y="21937"/>
                    <a:pt x="1258" y="21937"/>
                  </a:cubicBezTo>
                  <a:close/>
                  <a:moveTo>
                    <a:pt x="1258" y="27424"/>
                  </a:moveTo>
                  <a:cubicBezTo>
                    <a:pt x="562" y="27424"/>
                    <a:pt x="0" y="27986"/>
                    <a:pt x="0" y="28673"/>
                  </a:cubicBezTo>
                  <a:cubicBezTo>
                    <a:pt x="0" y="29369"/>
                    <a:pt x="562" y="29940"/>
                    <a:pt x="1258" y="29940"/>
                  </a:cubicBezTo>
                  <a:cubicBezTo>
                    <a:pt x="1954" y="29940"/>
                    <a:pt x="2516" y="29369"/>
                    <a:pt x="2516" y="28673"/>
                  </a:cubicBezTo>
                  <a:cubicBezTo>
                    <a:pt x="2516" y="27986"/>
                    <a:pt x="1954" y="27424"/>
                    <a:pt x="1258" y="27424"/>
                  </a:cubicBezTo>
                  <a:close/>
                  <a:moveTo>
                    <a:pt x="1258" y="32910"/>
                  </a:moveTo>
                  <a:cubicBezTo>
                    <a:pt x="562" y="32910"/>
                    <a:pt x="0" y="33463"/>
                    <a:pt x="0" y="34159"/>
                  </a:cubicBezTo>
                  <a:cubicBezTo>
                    <a:pt x="0" y="34855"/>
                    <a:pt x="562" y="35417"/>
                    <a:pt x="1258" y="35417"/>
                  </a:cubicBezTo>
                  <a:cubicBezTo>
                    <a:pt x="1954" y="35417"/>
                    <a:pt x="2516" y="34855"/>
                    <a:pt x="2516" y="34159"/>
                  </a:cubicBezTo>
                  <a:cubicBezTo>
                    <a:pt x="2516" y="33463"/>
                    <a:pt x="1954" y="32910"/>
                    <a:pt x="1258" y="32910"/>
                  </a:cubicBezTo>
                  <a:close/>
                  <a:moveTo>
                    <a:pt x="1258" y="38388"/>
                  </a:moveTo>
                  <a:cubicBezTo>
                    <a:pt x="562" y="38388"/>
                    <a:pt x="0" y="38950"/>
                    <a:pt x="0" y="39646"/>
                  </a:cubicBezTo>
                  <a:cubicBezTo>
                    <a:pt x="0" y="40341"/>
                    <a:pt x="562" y="40903"/>
                    <a:pt x="1258" y="40903"/>
                  </a:cubicBezTo>
                  <a:cubicBezTo>
                    <a:pt x="1954" y="40903"/>
                    <a:pt x="2516" y="40341"/>
                    <a:pt x="2516" y="39646"/>
                  </a:cubicBezTo>
                  <a:cubicBezTo>
                    <a:pt x="2516" y="38950"/>
                    <a:pt x="1954" y="38388"/>
                    <a:pt x="1258" y="383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4545425" y="1252250"/>
              <a:ext cx="16975" cy="1079025"/>
            </a:xfrm>
            <a:custGeom>
              <a:avLst/>
              <a:gdLst/>
              <a:ahLst/>
              <a:cxnLst/>
              <a:rect l="l" t="t" r="r" b="b"/>
              <a:pathLst>
                <a:path w="679" h="43161" extrusionOk="0">
                  <a:moveTo>
                    <a:pt x="0" y="1"/>
                  </a:moveTo>
                  <a:lnTo>
                    <a:pt x="0" y="43160"/>
                  </a:lnTo>
                  <a:lnTo>
                    <a:pt x="678" y="43160"/>
                  </a:lnTo>
                  <a:lnTo>
                    <a:pt x="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47"/>
          <p:cNvGrpSpPr/>
          <p:nvPr/>
        </p:nvGrpSpPr>
        <p:grpSpPr>
          <a:xfrm>
            <a:off x="379924" y="210201"/>
            <a:ext cx="665361" cy="656157"/>
            <a:chOff x="379924" y="4310451"/>
            <a:chExt cx="665361" cy="656157"/>
          </a:xfrm>
        </p:grpSpPr>
        <p:sp>
          <p:nvSpPr>
            <p:cNvPr id="3110" name="Google Shape;3110;p47"/>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6672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1pPr>
            <a:lvl2pPr lvl="1"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2pPr>
            <a:lvl3pPr lvl="2"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3pPr>
            <a:lvl4pPr lvl="3"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4pPr>
            <a:lvl5pPr lvl="4"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5pPr>
            <a:lvl6pPr lvl="5"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6pPr>
            <a:lvl7pPr lvl="6"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7pPr>
            <a:lvl8pPr lvl="7"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8pPr>
            <a:lvl9pPr lvl="8" rtl="0">
              <a:spcBef>
                <a:spcPts val="0"/>
              </a:spcBef>
              <a:spcAft>
                <a:spcPts val="0"/>
              </a:spcAft>
              <a:buClr>
                <a:schemeClr val="dk2"/>
              </a:buClr>
              <a:buSzPts val="3300"/>
              <a:buFont typeface="Philosopher"/>
              <a:buNone/>
              <a:defRPr sz="3300" b="1">
                <a:solidFill>
                  <a:schemeClr val="dk2"/>
                </a:solidFill>
                <a:latin typeface="Philosopher"/>
                <a:ea typeface="Philosopher"/>
                <a:cs typeface="Philosopher"/>
                <a:sym typeface="Philosop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anrope"/>
              <a:buChar char="●"/>
              <a:defRPr>
                <a:solidFill>
                  <a:schemeClr val="accent1"/>
                </a:solidFill>
                <a:latin typeface="Manrope"/>
                <a:ea typeface="Manrope"/>
                <a:cs typeface="Manrope"/>
                <a:sym typeface="Manrope"/>
              </a:defRPr>
            </a:lvl1pPr>
            <a:lvl2pPr marL="914400" lvl="1"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2pPr>
            <a:lvl3pPr marL="1371600" lvl="2"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3pPr>
            <a:lvl4pPr marL="1828800" lvl="3"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4pPr>
            <a:lvl5pPr marL="2286000" lvl="4"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5pPr>
            <a:lvl6pPr marL="2743200" lvl="5"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6pPr>
            <a:lvl7pPr marL="3200400" lvl="6"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7pPr>
            <a:lvl8pPr marL="3657600" lvl="7"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8pPr>
            <a:lvl9pPr marL="4114800" lvl="8" indent="-317500">
              <a:lnSpc>
                <a:spcPct val="115000"/>
              </a:lnSpc>
              <a:spcBef>
                <a:spcPts val="1600"/>
              </a:spcBef>
              <a:spcAft>
                <a:spcPts val="1600"/>
              </a:spcAft>
              <a:buClr>
                <a:schemeClr val="accent1"/>
              </a:buClr>
              <a:buSzPts val="1400"/>
              <a:buFont typeface="Manrope"/>
              <a:buChar char="■"/>
              <a:defRPr>
                <a:solidFill>
                  <a:schemeClr val="accen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61" r:id="rId2"/>
    <p:sldLayoutId id="2147483662" r:id="rId3"/>
    <p:sldLayoutId id="2147483665" r:id="rId4"/>
    <p:sldLayoutId id="2147483679" r:id="rId5"/>
    <p:sldLayoutId id="2147483688" r:id="rId6"/>
    <p:sldLayoutId id="2147483689" r:id="rId7"/>
    <p:sldLayoutId id="2147483699" r:id="rId8"/>
    <p:sldLayoutId id="2147483703" r:id="rId9"/>
    <p:sldLayoutId id="2147483705" r:id="rId10"/>
    <p:sldLayoutId id="2147483706" r:id="rId11"/>
    <p:sldLayoutId id="2147483707" r:id="rId12"/>
    <p:sldLayoutId id="2147483708" r:id="rId13"/>
    <p:sldLayoutId id="2147483709" r:id="rId14"/>
    <p:sldLayoutId id="2147483710" r:id="rId15"/>
    <p:sldLayoutId id="214748369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9">
          <p15:clr>
            <a:srgbClr val="EA4335"/>
          </p15:clr>
        </p15:guide>
        <p15:guide id="2" orient="horz" pos="2901">
          <p15:clr>
            <a:srgbClr val="EA4335"/>
          </p15:clr>
        </p15:guide>
        <p15:guide id="3" pos="449">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pic>
        <p:nvPicPr>
          <p:cNvPr id="7" name="Picture 6" descr="A close-up of a logo&#10;&#10;Description automatically generated">
            <a:extLst>
              <a:ext uri="{FF2B5EF4-FFF2-40B4-BE49-F238E27FC236}">
                <a16:creationId xmlns:a16="http://schemas.microsoft.com/office/drawing/2014/main" id="{90F11A36-0605-8212-10E5-2045F2C6231E}"/>
              </a:ext>
            </a:extLst>
          </p:cNvPr>
          <p:cNvPicPr>
            <a:picLocks noChangeAspect="1"/>
          </p:cNvPicPr>
          <p:nvPr/>
        </p:nvPicPr>
        <p:blipFill>
          <a:blip r:embed="rId3"/>
          <a:stretch>
            <a:fillRect/>
          </a:stretch>
        </p:blipFill>
        <p:spPr>
          <a:xfrm>
            <a:off x="3761859" y="64173"/>
            <a:ext cx="1620279" cy="1080186"/>
          </a:xfrm>
          <a:prstGeom prst="rect">
            <a:avLst/>
          </a:prstGeom>
        </p:spPr>
      </p:pic>
      <p:sp>
        <p:nvSpPr>
          <p:cNvPr id="10" name="TextBox 9">
            <a:extLst>
              <a:ext uri="{FF2B5EF4-FFF2-40B4-BE49-F238E27FC236}">
                <a16:creationId xmlns:a16="http://schemas.microsoft.com/office/drawing/2014/main" id="{A6608E75-306D-3A89-C1AD-BC19ED33E061}"/>
              </a:ext>
            </a:extLst>
          </p:cNvPr>
          <p:cNvSpPr txBox="1"/>
          <p:nvPr/>
        </p:nvSpPr>
        <p:spPr>
          <a:xfrm>
            <a:off x="1534602" y="3786618"/>
            <a:ext cx="6074796" cy="338554"/>
          </a:xfrm>
          <a:prstGeom prst="rect">
            <a:avLst/>
          </a:prstGeom>
          <a:noFill/>
        </p:spPr>
        <p:txBody>
          <a:bodyPr wrap="square">
            <a:spAutoFit/>
          </a:bodyPr>
          <a:lstStyle/>
          <a:p>
            <a:pPr marL="0" indent="0" algn="ctr"/>
            <a:r>
              <a:rPr lang="en-US" sz="1600" i="1" kern="0" dirty="0">
                <a:latin typeface="Times New Roman" panose="02020603050405020304" pitchFamily="18" charset="0"/>
                <a:cs typeface="Times New Roman" panose="02020603050405020304" pitchFamily="18" charset="0"/>
              </a:rPr>
              <a:t>Supervised by:</a:t>
            </a:r>
          </a:p>
        </p:txBody>
      </p:sp>
      <p:sp>
        <p:nvSpPr>
          <p:cNvPr id="11" name="Google Shape;3558;p59">
            <a:extLst>
              <a:ext uri="{FF2B5EF4-FFF2-40B4-BE49-F238E27FC236}">
                <a16:creationId xmlns:a16="http://schemas.microsoft.com/office/drawing/2014/main" id="{8889BADC-4B50-0140-BB23-AC2355B3A3AC}"/>
              </a:ext>
            </a:extLst>
          </p:cNvPr>
          <p:cNvSpPr txBox="1">
            <a:spLocks/>
          </p:cNvSpPr>
          <p:nvPr/>
        </p:nvSpPr>
        <p:spPr>
          <a:xfrm>
            <a:off x="2373465" y="3991017"/>
            <a:ext cx="4397070" cy="8839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1pPr>
            <a:lvl2pPr marL="914400" marR="0" lvl="1"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2pPr>
            <a:lvl3pPr marL="1371600" marR="0" lvl="2"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3pPr>
            <a:lvl4pPr marL="1828800" marR="0" lvl="3"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4pPr>
            <a:lvl5pPr marL="2286000" marR="0" lvl="4"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5pPr>
            <a:lvl6pPr marL="2743200" marR="0" lvl="5"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6pPr>
            <a:lvl7pPr marL="3200400" marR="0" lvl="6"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7pPr>
            <a:lvl8pPr marL="3657600" marR="0" lvl="7"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8pPr>
            <a:lvl9pPr marL="4114800" marR="0" lvl="8" indent="-317500" algn="l" rtl="0">
              <a:lnSpc>
                <a:spcPct val="115000"/>
              </a:lnSpc>
              <a:spcBef>
                <a:spcPts val="0"/>
              </a:spcBef>
              <a:spcAft>
                <a:spcPts val="0"/>
              </a:spcAft>
              <a:buClr>
                <a:schemeClr val="accent1"/>
              </a:buClr>
              <a:buSzPts val="1400"/>
              <a:buFont typeface="Manrope"/>
              <a:buChar char="■"/>
              <a:defRPr sz="1400" b="0" i="0" u="none" strike="noStrike" cap="none">
                <a:solidFill>
                  <a:schemeClr val="accent1"/>
                </a:solidFill>
                <a:latin typeface="Manrope"/>
                <a:ea typeface="Manrope"/>
                <a:cs typeface="Manrope"/>
                <a:sym typeface="Manrope"/>
              </a:defRPr>
            </a:lvl9pPr>
          </a:lstStyle>
          <a:p>
            <a:pPr marL="0" indent="0" algn="ctr">
              <a:lnSpc>
                <a:spcPct val="107000"/>
              </a:lnSpc>
              <a:spcAft>
                <a:spcPts val="800"/>
              </a:spcAft>
              <a:buNone/>
            </a:pPr>
            <a:r>
              <a:rPr lang="en-US" sz="3600" b="1" i="1" kern="100" dirty="0">
                <a:solidFill>
                  <a:srgbClr val="11516D"/>
                </a:solidFill>
                <a:latin typeface="Bodoni MT" panose="02070603080606020203" pitchFamily="18" charset="0"/>
                <a:ea typeface="Calibri" panose="020F0502020204030204" pitchFamily="34" charset="0"/>
                <a:cs typeface="Arial" panose="020B0604020202020204" pitchFamily="34" charset="0"/>
              </a:rPr>
              <a:t>Dr. Hanaa Bayoumi</a:t>
            </a:r>
          </a:p>
        </p:txBody>
      </p:sp>
      <p:sp>
        <p:nvSpPr>
          <p:cNvPr id="19" name="TextBox 18">
            <a:extLst>
              <a:ext uri="{FF2B5EF4-FFF2-40B4-BE49-F238E27FC236}">
                <a16:creationId xmlns:a16="http://schemas.microsoft.com/office/drawing/2014/main" id="{C8399365-FF9E-26A1-BCC2-BCDBB01A9105}"/>
              </a:ext>
            </a:extLst>
          </p:cNvPr>
          <p:cNvSpPr txBox="1"/>
          <p:nvPr/>
        </p:nvSpPr>
        <p:spPr>
          <a:xfrm>
            <a:off x="1534602" y="4771550"/>
            <a:ext cx="6074796" cy="307777"/>
          </a:xfrm>
          <a:prstGeom prst="rect">
            <a:avLst/>
          </a:prstGeom>
          <a:noFill/>
        </p:spPr>
        <p:txBody>
          <a:bodyPr wrap="square" anchor="ctr">
            <a:spAutoFit/>
          </a:bodyPr>
          <a:lstStyle/>
          <a:p>
            <a:pPr marL="0" indent="0" algn="ctr"/>
            <a:r>
              <a:rPr lang="en-US" sz="1400" dirty="0">
                <a:solidFill>
                  <a:schemeClr val="tx1"/>
                </a:solidFill>
                <a:latin typeface="Times New Roman" panose="02020603050405020304" pitchFamily="18" charset="0"/>
                <a:cs typeface="Times New Roman" panose="02020603050405020304" pitchFamily="18" charset="0"/>
              </a:rPr>
              <a:t>Final Presentation</a:t>
            </a:r>
          </a:p>
        </p:txBody>
      </p:sp>
      <p:pic>
        <p:nvPicPr>
          <p:cNvPr id="2" name="Picture 1" descr="A black and gold logo&#10;&#10;Description automatically generated">
            <a:extLst>
              <a:ext uri="{FF2B5EF4-FFF2-40B4-BE49-F238E27FC236}">
                <a16:creationId xmlns:a16="http://schemas.microsoft.com/office/drawing/2014/main" id="{550AB18E-4FFE-A900-1290-31988811689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8383" y="931030"/>
            <a:ext cx="2907233" cy="2957788"/>
          </a:xfrm>
          <a:prstGeom prst="rect">
            <a:avLst/>
          </a:prstGeom>
          <a:noFill/>
          <a:ln>
            <a:noFill/>
          </a:ln>
        </p:spPr>
      </p:pic>
    </p:spTree>
    <p:extLst>
      <p:ext uri="{BB962C8B-B14F-4D97-AF65-F5344CB8AC3E}">
        <p14:creationId xmlns:p14="http://schemas.microsoft.com/office/powerpoint/2010/main" val="28516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4</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Related Work</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71462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61"/>
          <p:cNvSpPr txBox="1">
            <a:spLocks noGrp="1"/>
          </p:cNvSpPr>
          <p:nvPr>
            <p:ph type="title"/>
          </p:nvPr>
        </p:nvSpPr>
        <p:spPr>
          <a:xfrm>
            <a:off x="1660463" y="1492682"/>
            <a:ext cx="5639779" cy="17149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Comm</a:t>
            </a:r>
            <a:r>
              <a:rPr lang="en-US" sz="4400" dirty="0" err="1">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ercial</a:t>
            </a:r>
            <a:r>
              <a:rPr lang="en"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4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Application</a:t>
            </a:r>
            <a:r>
              <a:rPr lang="en-US" sz="44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0" name="Google Shape;3610;p61"/>
          <p:cNvCxnSpPr/>
          <p:nvPr/>
        </p:nvCxnSpPr>
        <p:spPr>
          <a:xfrm>
            <a:off x="3214650" y="3733069"/>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7088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01"/>
                                        </p:tgtEl>
                                        <p:attrNameLst>
                                          <p:attrName>style.visibility</p:attrName>
                                        </p:attrNameLst>
                                      </p:cBhvr>
                                      <p:to>
                                        <p:strVal val="visible"/>
                                      </p:to>
                                    </p:set>
                                    <p:animEffect transition="in" filter="fade">
                                      <p:cBhvr>
                                        <p:cTn id="7" dur="500"/>
                                        <p:tgtEl>
                                          <p:spTgt spid="3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lt2"/>
        </a:solidFill>
        <a:effectLst/>
      </p:bgPr>
    </p:bg>
    <p:spTree>
      <p:nvGrpSpPr>
        <p:cNvPr id="1" name="Shape 4441"/>
        <p:cNvGrpSpPr/>
        <p:nvPr/>
      </p:nvGrpSpPr>
      <p:grpSpPr>
        <a:xfrm>
          <a:off x="0" y="0"/>
          <a:ext cx="0" cy="0"/>
          <a:chOff x="0" y="0"/>
          <a:chExt cx="0" cy="0"/>
        </a:xfrm>
      </p:grpSpPr>
      <p:grpSp>
        <p:nvGrpSpPr>
          <p:cNvPr id="18" name="Group 17">
            <a:extLst>
              <a:ext uri="{FF2B5EF4-FFF2-40B4-BE49-F238E27FC236}">
                <a16:creationId xmlns:a16="http://schemas.microsoft.com/office/drawing/2014/main" id="{F1695700-E71B-6BD4-2E5D-AB8AA133E21C}"/>
              </a:ext>
            </a:extLst>
          </p:cNvPr>
          <p:cNvGrpSpPr/>
          <p:nvPr/>
        </p:nvGrpSpPr>
        <p:grpSpPr>
          <a:xfrm>
            <a:off x="211700" y="586483"/>
            <a:ext cx="8720600" cy="3367689"/>
            <a:chOff x="147421" y="544286"/>
            <a:chExt cx="8720600" cy="3367689"/>
          </a:xfrm>
        </p:grpSpPr>
        <p:grpSp>
          <p:nvGrpSpPr>
            <p:cNvPr id="17" name="Group 16">
              <a:extLst>
                <a:ext uri="{FF2B5EF4-FFF2-40B4-BE49-F238E27FC236}">
                  <a16:creationId xmlns:a16="http://schemas.microsoft.com/office/drawing/2014/main" id="{0E313747-D633-7D1D-7168-4ABBE0219993}"/>
                </a:ext>
              </a:extLst>
            </p:cNvPr>
            <p:cNvGrpSpPr/>
            <p:nvPr/>
          </p:nvGrpSpPr>
          <p:grpSpPr>
            <a:xfrm>
              <a:off x="147421" y="544286"/>
              <a:ext cx="8720600" cy="3367689"/>
              <a:chOff x="147421" y="544286"/>
              <a:chExt cx="8720600" cy="3367689"/>
            </a:xfrm>
          </p:grpSpPr>
          <p:grpSp>
            <p:nvGrpSpPr>
              <p:cNvPr id="16" name="Group 15">
                <a:extLst>
                  <a:ext uri="{FF2B5EF4-FFF2-40B4-BE49-F238E27FC236}">
                    <a16:creationId xmlns:a16="http://schemas.microsoft.com/office/drawing/2014/main" id="{595092DF-A836-29A0-5E3C-60D80292D883}"/>
                  </a:ext>
                </a:extLst>
              </p:cNvPr>
              <p:cNvGrpSpPr/>
              <p:nvPr/>
            </p:nvGrpSpPr>
            <p:grpSpPr>
              <a:xfrm>
                <a:off x="147421" y="544286"/>
                <a:ext cx="8720600" cy="3367689"/>
                <a:chOff x="147421" y="544286"/>
                <a:chExt cx="8720600" cy="3367689"/>
              </a:xfrm>
            </p:grpSpPr>
            <p:graphicFrame>
              <p:nvGraphicFramePr>
                <p:cNvPr id="4444" name="Google Shape;4444;p91"/>
                <p:cNvGraphicFramePr/>
                <p:nvPr>
                  <p:extLst>
                    <p:ext uri="{D42A27DB-BD31-4B8C-83A1-F6EECF244321}">
                      <p14:modId xmlns:p14="http://schemas.microsoft.com/office/powerpoint/2010/main" val="3668877845"/>
                    </p:ext>
                  </p:extLst>
                </p:nvPr>
              </p:nvGraphicFramePr>
              <p:xfrm>
                <a:off x="147421" y="544286"/>
                <a:ext cx="8720600" cy="3367689"/>
              </p:xfrm>
              <a:graphic>
                <a:graphicData uri="http://schemas.openxmlformats.org/drawingml/2006/table">
                  <a:tbl>
                    <a:tblPr>
                      <a:noFill/>
                      <a:tableStyleId>{7075E631-2BA7-4319-ADB1-604EE95B7ECD}</a:tableStyleId>
                    </a:tblPr>
                    <a:tblGrid>
                      <a:gridCol w="3089057">
                        <a:extLst>
                          <a:ext uri="{9D8B030D-6E8A-4147-A177-3AD203B41FA5}">
                            <a16:colId xmlns:a16="http://schemas.microsoft.com/office/drawing/2014/main" val="20000"/>
                          </a:ext>
                        </a:extLst>
                      </a:gridCol>
                      <a:gridCol w="1850779">
                        <a:extLst>
                          <a:ext uri="{9D8B030D-6E8A-4147-A177-3AD203B41FA5}">
                            <a16:colId xmlns:a16="http://schemas.microsoft.com/office/drawing/2014/main" val="20001"/>
                          </a:ext>
                        </a:extLst>
                      </a:gridCol>
                      <a:gridCol w="2061029">
                        <a:extLst>
                          <a:ext uri="{9D8B030D-6E8A-4147-A177-3AD203B41FA5}">
                            <a16:colId xmlns:a16="http://schemas.microsoft.com/office/drawing/2014/main" val="20002"/>
                          </a:ext>
                        </a:extLst>
                      </a:gridCol>
                      <a:gridCol w="1719735">
                        <a:extLst>
                          <a:ext uri="{9D8B030D-6E8A-4147-A177-3AD203B41FA5}">
                            <a16:colId xmlns:a16="http://schemas.microsoft.com/office/drawing/2014/main" val="20003"/>
                          </a:ext>
                        </a:extLst>
                      </a:gridCol>
                    </a:tblGrid>
                    <a:tr h="900039">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400" b="0" i="0" u="none" strike="noStrike" cap="none" dirty="0">
                                <a:solidFill>
                                  <a:srgbClr val="5DFB78"/>
                                </a:solidFill>
                                <a:latin typeface="Open Sans ExtraBold" panose="020B0906030804020204" pitchFamily="34" charset="0"/>
                                <a:ea typeface="Open Sans ExtraBold" panose="020B0906030804020204" pitchFamily="34" charset="0"/>
                                <a:cs typeface="Open Sans ExtraBold" panose="020B0906030804020204" pitchFamily="34" charset="0"/>
                                <a:sym typeface="Arial"/>
                              </a:rPr>
                              <a:t>Tarteel</a:t>
                            </a:r>
                            <a:endParaRPr sz="2400" b="0" i="0" u="none" strike="noStrike" cap="none" dirty="0">
                              <a:solidFill>
                                <a:srgbClr val="5DFB78"/>
                              </a:solidFill>
                              <a:latin typeface="Open Sans ExtraBold" panose="020B0906030804020204" pitchFamily="34" charset="0"/>
                              <a:ea typeface="Open Sans ExtraBold" panose="020B0906030804020204" pitchFamily="34" charset="0"/>
                              <a:cs typeface="Open Sans ExtraBold" panose="020B0906030804020204" pitchFamily="34" charset="0"/>
                              <a:sym typeface="Philosophe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000" b="1" i="0" u="none" strike="noStrike" cap="none" dirty="0">
                                <a:solidFill>
                                  <a:srgbClr val="658A5C"/>
                                </a:solidFill>
                                <a:effectLst/>
                                <a:latin typeface="Times New Roman" panose="02020603050405020304" pitchFamily="18" charset="0"/>
                                <a:ea typeface="Calibri" panose="020F0502020204030204" pitchFamily="34" charset="0"/>
                                <a:cs typeface="Arial"/>
                                <a:sym typeface="Arial"/>
                              </a:rPr>
                              <a:t>Tamkeen</a:t>
                            </a:r>
                            <a:endParaRPr lang="en-US" sz="2400" b="1" i="0" u="none" strike="noStrike" cap="none" dirty="0">
                              <a:solidFill>
                                <a:srgbClr val="658A5C"/>
                              </a:solidFill>
                              <a:effectLst/>
                              <a:latin typeface="Times New Roman" panose="02020603050405020304" pitchFamily="18" charset="0"/>
                              <a:ea typeface="Calibri" panose="020F0502020204030204" pitchFamily="34" charset="0"/>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Font typeface="Arial"/>
                              <a:buNone/>
                            </a:pPr>
                            <a:r>
                              <a:rPr lang="en-US" sz="2300" b="1" i="0" u="none" strike="noStrike" cap="none" dirty="0">
                                <a:solidFill>
                                  <a:srgbClr val="112E44"/>
                                </a:solidFill>
                                <a:latin typeface="Philosopher"/>
                                <a:ea typeface="Arial"/>
                                <a:cs typeface="Arial"/>
                                <a:sym typeface="Arial"/>
                              </a:rPr>
                              <a:t>Tasmee</a:t>
                            </a:r>
                            <a:endParaRPr lang="en-US" sz="2300" b="1" i="0" u="none" strike="noStrike" cap="none" dirty="0">
                              <a:solidFill>
                                <a:srgbClr val="112E44"/>
                              </a:solidFill>
                              <a:latin typeface="Philosopher"/>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Android &amp; IOS</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Free</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Support diacritics?</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93530">
                      <a:tc>
                        <a:txBody>
                          <a:bodyPr/>
                          <a:lstStyle/>
                          <a:p>
                            <a:pPr marL="0" lvl="0" indent="0" algn="l" rtl="0">
                              <a:spcBef>
                                <a:spcPts val="0"/>
                              </a:spcBef>
                              <a:spcAft>
                                <a:spcPts val="0"/>
                              </a:spcAft>
                              <a:buNone/>
                            </a:pPr>
                            <a:r>
                              <a:rPr lang="en-US" sz="1400" b="0" i="0" u="none" strike="noStrike" cap="none" dirty="0">
                                <a:solidFill>
                                  <a:schemeClr val="accent1"/>
                                </a:solidFill>
                                <a:latin typeface="Manrope"/>
                                <a:ea typeface="Arial"/>
                                <a:cs typeface="Arial"/>
                                <a:sym typeface="Arial"/>
                              </a:rPr>
                              <a:t>Type of error the app focuses on</a:t>
                            </a:r>
                            <a:endParaRPr sz="1400" b="0" i="0" u="none" strike="noStrike" cap="none" dirty="0">
                              <a:solidFill>
                                <a:schemeClr val="accent1"/>
                              </a:solidFill>
                              <a:latin typeface="Manrope"/>
                              <a:ea typeface="Manrope"/>
                              <a:cs typeface="Arial"/>
                              <a:sym typeface="Manrope"/>
                            </a:endParaRPr>
                          </a:p>
                        </a:txBody>
                        <a:tcPr marL="91425" marR="91425" marT="91425" marB="91425"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447876327"/>
                        </a:ext>
                      </a:extLst>
                    </a:tr>
                    <a:tr h="49353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1400" b="0" i="0" u="none" strike="noStrike" cap="none" dirty="0">
                                <a:solidFill>
                                  <a:schemeClr val="accent1"/>
                                </a:solidFill>
                                <a:latin typeface="Manrope"/>
                                <a:ea typeface="Calibri" panose="020F0502020204030204" pitchFamily="34" charset="0"/>
                                <a:cs typeface="Arial"/>
                                <a:sym typeface="Arial"/>
                              </a:rPr>
                              <a:t>Streaks &amp; Session history</a:t>
                            </a:r>
                          </a:p>
                        </a:txBody>
                        <a:tcPr marL="68580" marR="68580" marT="0" marB="0"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accent1"/>
                              </a:solidFill>
                              <a:latin typeface="Manrope"/>
                              <a:ea typeface="Manrope"/>
                              <a:cs typeface="Manrope"/>
                              <a:sym typeface="Manrope"/>
                            </a:endParaRPr>
                          </a:p>
                        </a:txBody>
                        <a:tcPr marL="91425" marR="91425" marT="91425" marB="91425" anchor="ctr">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630479355"/>
                        </a:ext>
                      </a:extLst>
                    </a:tr>
                  </a:tbl>
                </a:graphicData>
              </a:graphic>
            </p:graphicFrame>
            <p:pic>
              <p:nvPicPr>
                <p:cNvPr id="13" name="Picture 12">
                  <a:extLst>
                    <a:ext uri="{FF2B5EF4-FFF2-40B4-BE49-F238E27FC236}">
                      <a16:creationId xmlns:a16="http://schemas.microsoft.com/office/drawing/2014/main" id="{5009D888-05BA-4822-FBFA-4212C5956593}"/>
                    </a:ext>
                  </a:extLst>
                </p:cNvPr>
                <p:cNvPicPr>
                  <a:picLocks noChangeAspect="1"/>
                </p:cNvPicPr>
                <p:nvPr/>
              </p:nvPicPr>
              <p:blipFill>
                <a:blip r:embed="rId3"/>
                <a:stretch>
                  <a:fillRect/>
                </a:stretch>
              </p:blipFill>
              <p:spPr>
                <a:xfrm>
                  <a:off x="3302471" y="737995"/>
                  <a:ext cx="543816" cy="543816"/>
                </a:xfrm>
                <a:prstGeom prst="rect">
                  <a:avLst/>
                </a:prstGeom>
              </p:spPr>
            </p:pic>
          </p:grpSp>
          <p:pic>
            <p:nvPicPr>
              <p:cNvPr id="14" name="Picture 13">
                <a:extLst>
                  <a:ext uri="{FF2B5EF4-FFF2-40B4-BE49-F238E27FC236}">
                    <a16:creationId xmlns:a16="http://schemas.microsoft.com/office/drawing/2014/main" id="{99913B32-CBD2-7ABD-BBB4-EB77BA5F8D1F}"/>
                  </a:ext>
                </a:extLst>
              </p:cNvPr>
              <p:cNvPicPr>
                <a:picLocks noChangeAspect="1"/>
              </p:cNvPicPr>
              <p:nvPr/>
            </p:nvPicPr>
            <p:blipFill>
              <a:blip r:embed="rId4"/>
              <a:stretch>
                <a:fillRect/>
              </a:stretch>
            </p:blipFill>
            <p:spPr>
              <a:xfrm>
                <a:off x="5217886" y="615683"/>
                <a:ext cx="716357" cy="716357"/>
              </a:xfrm>
              <a:prstGeom prst="rect">
                <a:avLst/>
              </a:prstGeom>
            </p:spPr>
          </p:pic>
        </p:grpSp>
        <p:pic>
          <p:nvPicPr>
            <p:cNvPr id="15" name="Picture 14">
              <a:extLst>
                <a:ext uri="{FF2B5EF4-FFF2-40B4-BE49-F238E27FC236}">
                  <a16:creationId xmlns:a16="http://schemas.microsoft.com/office/drawing/2014/main" id="{CA4A90D9-29A7-9320-3A61-DD08565F5E94}"/>
                </a:ext>
              </a:extLst>
            </p:cNvPr>
            <p:cNvPicPr>
              <a:picLocks noChangeAspect="1"/>
            </p:cNvPicPr>
            <p:nvPr/>
          </p:nvPicPr>
          <p:blipFill>
            <a:blip r:embed="rId5"/>
            <a:stretch>
              <a:fillRect/>
            </a:stretch>
          </p:blipFill>
          <p:spPr>
            <a:xfrm>
              <a:off x="7157358" y="723160"/>
              <a:ext cx="573485" cy="573485"/>
            </a:xfrm>
            <a:prstGeom prst="rect">
              <a:avLst/>
            </a:prstGeom>
          </p:spPr>
        </p:pic>
      </p:grpSp>
      <p:grpSp>
        <p:nvGrpSpPr>
          <p:cNvPr id="22" name="Google Shape;4502;p91">
            <a:extLst>
              <a:ext uri="{FF2B5EF4-FFF2-40B4-BE49-F238E27FC236}">
                <a16:creationId xmlns:a16="http://schemas.microsoft.com/office/drawing/2014/main" id="{952B48B9-11CA-F975-4AC6-0AC79299439D}"/>
              </a:ext>
            </a:extLst>
          </p:cNvPr>
          <p:cNvGrpSpPr/>
          <p:nvPr/>
        </p:nvGrpSpPr>
        <p:grpSpPr>
          <a:xfrm>
            <a:off x="5953128" y="1604705"/>
            <a:ext cx="317645" cy="318757"/>
            <a:chOff x="5779408" y="3699191"/>
            <a:chExt cx="317645" cy="318757"/>
          </a:xfrm>
        </p:grpSpPr>
        <p:sp>
          <p:nvSpPr>
            <p:cNvPr id="23" name="Google Shape;4503;p91">
              <a:extLst>
                <a:ext uri="{FF2B5EF4-FFF2-40B4-BE49-F238E27FC236}">
                  <a16:creationId xmlns:a16="http://schemas.microsoft.com/office/drawing/2014/main" id="{72CABC0D-8A4A-39A9-911A-E6106E38CB0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04;p91">
              <a:extLst>
                <a:ext uri="{FF2B5EF4-FFF2-40B4-BE49-F238E27FC236}">
                  <a16:creationId xmlns:a16="http://schemas.microsoft.com/office/drawing/2014/main" id="{4B71D8D8-6523-3F3C-5C36-D187D9997B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502;p91">
            <a:extLst>
              <a:ext uri="{FF2B5EF4-FFF2-40B4-BE49-F238E27FC236}">
                <a16:creationId xmlns:a16="http://schemas.microsoft.com/office/drawing/2014/main" id="{5C297E29-31B6-3AD1-1331-718659BF48DE}"/>
              </a:ext>
            </a:extLst>
          </p:cNvPr>
          <p:cNvGrpSpPr/>
          <p:nvPr/>
        </p:nvGrpSpPr>
        <p:grpSpPr>
          <a:xfrm>
            <a:off x="3983377" y="2163258"/>
            <a:ext cx="317645" cy="318757"/>
            <a:chOff x="5779408" y="3699191"/>
            <a:chExt cx="317645" cy="318757"/>
          </a:xfrm>
        </p:grpSpPr>
        <p:sp>
          <p:nvSpPr>
            <p:cNvPr id="26" name="Google Shape;4503;p91">
              <a:extLst>
                <a:ext uri="{FF2B5EF4-FFF2-40B4-BE49-F238E27FC236}">
                  <a16:creationId xmlns:a16="http://schemas.microsoft.com/office/drawing/2014/main" id="{09C68B41-BC16-5CF5-1ECE-C723F268A55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04;p91">
              <a:extLst>
                <a:ext uri="{FF2B5EF4-FFF2-40B4-BE49-F238E27FC236}">
                  <a16:creationId xmlns:a16="http://schemas.microsoft.com/office/drawing/2014/main" id="{5C919DFA-484E-2E51-B6F7-65A667D19A8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445;p91">
            <a:extLst>
              <a:ext uri="{FF2B5EF4-FFF2-40B4-BE49-F238E27FC236}">
                <a16:creationId xmlns:a16="http://schemas.microsoft.com/office/drawing/2014/main" id="{C58A97FA-42CA-73C4-E34F-E798C77BD475}"/>
              </a:ext>
            </a:extLst>
          </p:cNvPr>
          <p:cNvGrpSpPr/>
          <p:nvPr/>
        </p:nvGrpSpPr>
        <p:grpSpPr>
          <a:xfrm>
            <a:off x="3948005" y="1627755"/>
            <a:ext cx="356196" cy="265631"/>
            <a:chOff x="5216456" y="3725484"/>
            <a:chExt cx="356196" cy="265631"/>
          </a:xfrm>
        </p:grpSpPr>
        <p:sp>
          <p:nvSpPr>
            <p:cNvPr id="29" name="Google Shape;4446;p91">
              <a:extLst>
                <a:ext uri="{FF2B5EF4-FFF2-40B4-BE49-F238E27FC236}">
                  <a16:creationId xmlns:a16="http://schemas.microsoft.com/office/drawing/2014/main" id="{AC07FDD7-B0FE-C715-0521-0B5C73B4314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447;p91">
              <a:extLst>
                <a:ext uri="{FF2B5EF4-FFF2-40B4-BE49-F238E27FC236}">
                  <a16:creationId xmlns:a16="http://schemas.microsoft.com/office/drawing/2014/main" id="{6FCD485D-C6FD-A577-69BE-7B0A9BA8E02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502;p91">
            <a:extLst>
              <a:ext uri="{FF2B5EF4-FFF2-40B4-BE49-F238E27FC236}">
                <a16:creationId xmlns:a16="http://schemas.microsoft.com/office/drawing/2014/main" id="{2BA14670-5AEE-B36F-B6A1-9362882AA09B}"/>
              </a:ext>
            </a:extLst>
          </p:cNvPr>
          <p:cNvGrpSpPr/>
          <p:nvPr/>
        </p:nvGrpSpPr>
        <p:grpSpPr>
          <a:xfrm>
            <a:off x="3983377" y="2613164"/>
            <a:ext cx="317645" cy="318757"/>
            <a:chOff x="5779408" y="3699191"/>
            <a:chExt cx="317645" cy="318757"/>
          </a:xfrm>
        </p:grpSpPr>
        <p:sp>
          <p:nvSpPr>
            <p:cNvPr id="4505" name="Google Shape;4503;p91">
              <a:extLst>
                <a:ext uri="{FF2B5EF4-FFF2-40B4-BE49-F238E27FC236}">
                  <a16:creationId xmlns:a16="http://schemas.microsoft.com/office/drawing/2014/main" id="{46738DB5-D991-74E3-38C0-4417842BD423}"/>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4;p91">
              <a:extLst>
                <a:ext uri="{FF2B5EF4-FFF2-40B4-BE49-F238E27FC236}">
                  <a16:creationId xmlns:a16="http://schemas.microsoft.com/office/drawing/2014/main" id="{622B3985-4A9F-86AE-3E5F-28ABF4D71EE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445;p91">
            <a:extLst>
              <a:ext uri="{FF2B5EF4-FFF2-40B4-BE49-F238E27FC236}">
                <a16:creationId xmlns:a16="http://schemas.microsoft.com/office/drawing/2014/main" id="{C9BAB702-FAAC-7FDE-F6A2-B7FF14050F91}"/>
              </a:ext>
            </a:extLst>
          </p:cNvPr>
          <p:cNvGrpSpPr/>
          <p:nvPr/>
        </p:nvGrpSpPr>
        <p:grpSpPr>
          <a:xfrm>
            <a:off x="3950756" y="3630574"/>
            <a:ext cx="356196" cy="265631"/>
            <a:chOff x="5216456" y="3725484"/>
            <a:chExt cx="356196" cy="265631"/>
          </a:xfrm>
        </p:grpSpPr>
        <p:sp>
          <p:nvSpPr>
            <p:cNvPr id="4511" name="Google Shape;4446;p91">
              <a:extLst>
                <a:ext uri="{FF2B5EF4-FFF2-40B4-BE49-F238E27FC236}">
                  <a16:creationId xmlns:a16="http://schemas.microsoft.com/office/drawing/2014/main" id="{59EF2645-E40D-F4EF-F86E-0A62A06536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47;p91">
              <a:extLst>
                <a:ext uri="{FF2B5EF4-FFF2-40B4-BE49-F238E27FC236}">
                  <a16:creationId xmlns:a16="http://schemas.microsoft.com/office/drawing/2014/main" id="{BC9A9267-DE54-D19F-4733-457EF458C10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26" name="Google Shape;4445;p91">
            <a:extLst>
              <a:ext uri="{FF2B5EF4-FFF2-40B4-BE49-F238E27FC236}">
                <a16:creationId xmlns:a16="http://schemas.microsoft.com/office/drawing/2014/main" id="{1DB5D863-5A9B-AC95-A18B-69EAAD31D34D}"/>
              </a:ext>
            </a:extLst>
          </p:cNvPr>
          <p:cNvGrpSpPr/>
          <p:nvPr/>
        </p:nvGrpSpPr>
        <p:grpSpPr>
          <a:xfrm>
            <a:off x="5937266" y="2126828"/>
            <a:ext cx="356196" cy="265631"/>
            <a:chOff x="5216456" y="3725484"/>
            <a:chExt cx="356196" cy="265631"/>
          </a:xfrm>
        </p:grpSpPr>
        <p:sp>
          <p:nvSpPr>
            <p:cNvPr id="4427" name="Google Shape;4446;p91">
              <a:extLst>
                <a:ext uri="{FF2B5EF4-FFF2-40B4-BE49-F238E27FC236}">
                  <a16:creationId xmlns:a16="http://schemas.microsoft.com/office/drawing/2014/main" id="{C5702BDF-EFC7-426E-8ADB-3C7D2A974F1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8" name="Google Shape;4447;p91">
              <a:extLst>
                <a:ext uri="{FF2B5EF4-FFF2-40B4-BE49-F238E27FC236}">
                  <a16:creationId xmlns:a16="http://schemas.microsoft.com/office/drawing/2014/main" id="{0D5DCA88-B15B-E6BD-961E-5E27199CE2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29" name="Google Shape;4502;p91">
            <a:extLst>
              <a:ext uri="{FF2B5EF4-FFF2-40B4-BE49-F238E27FC236}">
                <a16:creationId xmlns:a16="http://schemas.microsoft.com/office/drawing/2014/main" id="{F0905D06-3523-2387-60C6-640E87BABC48}"/>
              </a:ext>
            </a:extLst>
          </p:cNvPr>
          <p:cNvGrpSpPr/>
          <p:nvPr/>
        </p:nvGrpSpPr>
        <p:grpSpPr>
          <a:xfrm>
            <a:off x="5975816" y="2613164"/>
            <a:ext cx="317645" cy="318757"/>
            <a:chOff x="5779408" y="3699191"/>
            <a:chExt cx="317645" cy="318757"/>
          </a:xfrm>
        </p:grpSpPr>
        <p:sp>
          <p:nvSpPr>
            <p:cNvPr id="4430" name="Google Shape;4503;p91">
              <a:extLst>
                <a:ext uri="{FF2B5EF4-FFF2-40B4-BE49-F238E27FC236}">
                  <a16:creationId xmlns:a16="http://schemas.microsoft.com/office/drawing/2014/main" id="{BF40221F-2795-A42D-9D10-535F3767C13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504;p91">
              <a:extLst>
                <a:ext uri="{FF2B5EF4-FFF2-40B4-BE49-F238E27FC236}">
                  <a16:creationId xmlns:a16="http://schemas.microsoft.com/office/drawing/2014/main" id="{FA0F03BF-732E-9DCA-6ACC-F65A7F42E0C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2" name="Google Shape;4502;p91">
            <a:extLst>
              <a:ext uri="{FF2B5EF4-FFF2-40B4-BE49-F238E27FC236}">
                <a16:creationId xmlns:a16="http://schemas.microsoft.com/office/drawing/2014/main" id="{49801898-0534-3176-01CA-6A56CCF58F02}"/>
              </a:ext>
            </a:extLst>
          </p:cNvPr>
          <p:cNvGrpSpPr/>
          <p:nvPr/>
        </p:nvGrpSpPr>
        <p:grpSpPr>
          <a:xfrm>
            <a:off x="5979938" y="3561521"/>
            <a:ext cx="317645" cy="318757"/>
            <a:chOff x="5779408" y="3699191"/>
            <a:chExt cx="317645" cy="318757"/>
          </a:xfrm>
        </p:grpSpPr>
        <p:sp>
          <p:nvSpPr>
            <p:cNvPr id="4433" name="Google Shape;4503;p91">
              <a:extLst>
                <a:ext uri="{FF2B5EF4-FFF2-40B4-BE49-F238E27FC236}">
                  <a16:creationId xmlns:a16="http://schemas.microsoft.com/office/drawing/2014/main" id="{F663CD7E-88E4-4473-6D0F-ACA2891F9EC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504;p91">
              <a:extLst>
                <a:ext uri="{FF2B5EF4-FFF2-40B4-BE49-F238E27FC236}">
                  <a16:creationId xmlns:a16="http://schemas.microsoft.com/office/drawing/2014/main" id="{9B37C9E4-AD23-6DF7-C3F9-2F3A3CF79BD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502;p91">
            <a:extLst>
              <a:ext uri="{FF2B5EF4-FFF2-40B4-BE49-F238E27FC236}">
                <a16:creationId xmlns:a16="http://schemas.microsoft.com/office/drawing/2014/main" id="{F9931436-31B4-57D4-59AF-A783F00DA1A3}"/>
              </a:ext>
            </a:extLst>
          </p:cNvPr>
          <p:cNvGrpSpPr/>
          <p:nvPr/>
        </p:nvGrpSpPr>
        <p:grpSpPr>
          <a:xfrm>
            <a:off x="7902133" y="3504776"/>
            <a:ext cx="317645" cy="318757"/>
            <a:chOff x="5779408" y="3699191"/>
            <a:chExt cx="317645" cy="318757"/>
          </a:xfrm>
        </p:grpSpPr>
        <p:sp>
          <p:nvSpPr>
            <p:cNvPr id="4436" name="Google Shape;4503;p91">
              <a:extLst>
                <a:ext uri="{FF2B5EF4-FFF2-40B4-BE49-F238E27FC236}">
                  <a16:creationId xmlns:a16="http://schemas.microsoft.com/office/drawing/2014/main" id="{2296AB26-68BC-ED15-B31C-306CD4D61E95}"/>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504;p91">
              <a:extLst>
                <a:ext uri="{FF2B5EF4-FFF2-40B4-BE49-F238E27FC236}">
                  <a16:creationId xmlns:a16="http://schemas.microsoft.com/office/drawing/2014/main" id="{429B12E3-58F3-E06C-737F-B271824C60A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45;p91">
            <a:extLst>
              <a:ext uri="{FF2B5EF4-FFF2-40B4-BE49-F238E27FC236}">
                <a16:creationId xmlns:a16="http://schemas.microsoft.com/office/drawing/2014/main" id="{780A0F1E-2B81-BA06-D8E5-01ECAA0D072A}"/>
              </a:ext>
            </a:extLst>
          </p:cNvPr>
          <p:cNvGrpSpPr/>
          <p:nvPr/>
        </p:nvGrpSpPr>
        <p:grpSpPr>
          <a:xfrm>
            <a:off x="7933127" y="1604705"/>
            <a:ext cx="356196" cy="265631"/>
            <a:chOff x="5216456" y="3725484"/>
            <a:chExt cx="356196" cy="265631"/>
          </a:xfrm>
        </p:grpSpPr>
        <p:sp>
          <p:nvSpPr>
            <p:cNvPr id="4439" name="Google Shape;4446;p91">
              <a:extLst>
                <a:ext uri="{FF2B5EF4-FFF2-40B4-BE49-F238E27FC236}">
                  <a16:creationId xmlns:a16="http://schemas.microsoft.com/office/drawing/2014/main" id="{14FD646E-E3B4-17CE-6A29-020440432F3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7;p91">
              <a:extLst>
                <a:ext uri="{FF2B5EF4-FFF2-40B4-BE49-F238E27FC236}">
                  <a16:creationId xmlns:a16="http://schemas.microsoft.com/office/drawing/2014/main" id="{26546F90-23A6-9410-E625-2637630C79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41" name="Google Shape;4445;p91">
            <a:extLst>
              <a:ext uri="{FF2B5EF4-FFF2-40B4-BE49-F238E27FC236}">
                <a16:creationId xmlns:a16="http://schemas.microsoft.com/office/drawing/2014/main" id="{89ADB8C8-5BDE-E872-3B55-7A88588431D9}"/>
              </a:ext>
            </a:extLst>
          </p:cNvPr>
          <p:cNvGrpSpPr/>
          <p:nvPr/>
        </p:nvGrpSpPr>
        <p:grpSpPr>
          <a:xfrm>
            <a:off x="7912724" y="2146942"/>
            <a:ext cx="356196" cy="265631"/>
            <a:chOff x="5216456" y="3725484"/>
            <a:chExt cx="356196" cy="265631"/>
          </a:xfrm>
        </p:grpSpPr>
        <p:sp>
          <p:nvSpPr>
            <p:cNvPr id="4512" name="Google Shape;4446;p91">
              <a:extLst>
                <a:ext uri="{FF2B5EF4-FFF2-40B4-BE49-F238E27FC236}">
                  <a16:creationId xmlns:a16="http://schemas.microsoft.com/office/drawing/2014/main" id="{9F240A7C-8F9D-20FF-DA85-A361CBCAF48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447;p91">
              <a:extLst>
                <a:ext uri="{FF2B5EF4-FFF2-40B4-BE49-F238E27FC236}">
                  <a16:creationId xmlns:a16="http://schemas.microsoft.com/office/drawing/2014/main" id="{6F581528-7DE7-02CF-1764-F3A15E7AE52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14" name="Google Shape;4502;p91">
            <a:extLst>
              <a:ext uri="{FF2B5EF4-FFF2-40B4-BE49-F238E27FC236}">
                <a16:creationId xmlns:a16="http://schemas.microsoft.com/office/drawing/2014/main" id="{5ADAD440-80F9-F3D0-0240-60E0F34F2B56}"/>
              </a:ext>
            </a:extLst>
          </p:cNvPr>
          <p:cNvGrpSpPr/>
          <p:nvPr/>
        </p:nvGrpSpPr>
        <p:grpSpPr>
          <a:xfrm>
            <a:off x="7914211" y="2620681"/>
            <a:ext cx="317645" cy="318757"/>
            <a:chOff x="5779408" y="3699191"/>
            <a:chExt cx="317645" cy="318757"/>
          </a:xfrm>
        </p:grpSpPr>
        <p:sp>
          <p:nvSpPr>
            <p:cNvPr id="4515" name="Google Shape;4503;p91">
              <a:extLst>
                <a:ext uri="{FF2B5EF4-FFF2-40B4-BE49-F238E27FC236}">
                  <a16:creationId xmlns:a16="http://schemas.microsoft.com/office/drawing/2014/main" id="{9DBF3BB4-AFAC-A88C-12DC-6714C1789DB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04;p91">
              <a:extLst>
                <a:ext uri="{FF2B5EF4-FFF2-40B4-BE49-F238E27FC236}">
                  <a16:creationId xmlns:a16="http://schemas.microsoft.com/office/drawing/2014/main" id="{5503EEB5-0A36-3338-83CD-D4A3B8CCBF7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29" name="Table 4528">
            <a:extLst>
              <a:ext uri="{FF2B5EF4-FFF2-40B4-BE49-F238E27FC236}">
                <a16:creationId xmlns:a16="http://schemas.microsoft.com/office/drawing/2014/main" id="{32E105C8-72BA-C4E7-CFB8-EC18E2355FFE}"/>
              </a:ext>
            </a:extLst>
          </p:cNvPr>
          <p:cNvGraphicFramePr>
            <a:graphicFrameLocks noGrp="1"/>
          </p:cNvGraphicFramePr>
          <p:nvPr>
            <p:extLst>
              <p:ext uri="{D42A27DB-BD31-4B8C-83A1-F6EECF244321}">
                <p14:modId xmlns:p14="http://schemas.microsoft.com/office/powerpoint/2010/main" val="472810008"/>
              </p:ext>
            </p:extLst>
          </p:nvPr>
        </p:nvGraphicFramePr>
        <p:xfrm>
          <a:off x="5526002" y="3116083"/>
          <a:ext cx="1357948" cy="216726"/>
        </p:xfrm>
        <a:graphic>
          <a:graphicData uri="http://schemas.openxmlformats.org/drawingml/2006/table">
            <a:tbl>
              <a:tblPr firstRow="1" firstCol="1" bandRow="1">
                <a:tableStyleId>{7075E631-2BA7-4319-ADB1-604EE95B7ECD}</a:tableStyleId>
              </a:tblPr>
              <a:tblGrid>
                <a:gridCol w="1357948">
                  <a:extLst>
                    <a:ext uri="{9D8B030D-6E8A-4147-A177-3AD203B41FA5}">
                      <a16:colId xmlns:a16="http://schemas.microsoft.com/office/drawing/2014/main" val="2924385923"/>
                    </a:ext>
                  </a:extLst>
                </a:gridCol>
              </a:tblGrid>
              <a:tr h="0">
                <a:tc>
                  <a:txBody>
                    <a:bodyPr/>
                    <a:lstStyle/>
                    <a:p>
                      <a:pPr algn="ctr">
                        <a:lnSpc>
                          <a:spcPct val="107000"/>
                        </a:lnSpc>
                        <a:spcAft>
                          <a:spcPts val="800"/>
                        </a:spcAft>
                      </a:pPr>
                      <a:r>
                        <a:rPr lang="en-US" sz="1400" b="0" i="0" u="none" strike="noStrike" cap="none" dirty="0">
                          <a:solidFill>
                            <a:schemeClr val="accent1"/>
                          </a:solidFill>
                          <a:latin typeface="Manrope"/>
                          <a:cs typeface="Arial"/>
                          <a:sym typeface="Arial"/>
                        </a:rPr>
                        <a:t>Obvious</a:t>
                      </a:r>
                      <a:r>
                        <a:rPr lang="en-US" sz="1400" kern="100" dirty="0">
                          <a:effectLst/>
                        </a:rPr>
                        <a:t> </a:t>
                      </a:r>
                      <a:r>
                        <a:rPr lang="en-US" sz="1400" b="0" i="0" u="none" strike="noStrike" cap="none" dirty="0">
                          <a:solidFill>
                            <a:schemeClr val="accent1"/>
                          </a:solidFill>
                          <a:latin typeface="Manrope"/>
                          <a:cs typeface="Arial"/>
                          <a:sym typeface="Arial"/>
                        </a:rPr>
                        <a:t>errors</a:t>
                      </a:r>
                      <a:endParaRPr lang="en-US" sz="1400" b="0" i="0" u="none" strike="noStrike" cap="none" dirty="0">
                        <a:solidFill>
                          <a:schemeClr val="accent1"/>
                        </a:solidFill>
                        <a:latin typeface="Manrope"/>
                        <a:ea typeface="Calibri" panose="020F0502020204030204" pitchFamily="34" charset="0"/>
                        <a:cs typeface="Arial"/>
                        <a:sym typeface="Arial"/>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0250125"/>
                  </a:ext>
                </a:extLst>
              </a:tr>
            </a:tbl>
          </a:graphicData>
        </a:graphic>
      </p:graphicFrame>
      <p:graphicFrame>
        <p:nvGraphicFramePr>
          <p:cNvPr id="4531" name="Table 4530">
            <a:extLst>
              <a:ext uri="{FF2B5EF4-FFF2-40B4-BE49-F238E27FC236}">
                <a16:creationId xmlns:a16="http://schemas.microsoft.com/office/drawing/2014/main" id="{0494D0DD-572F-84EC-8996-120086F83F74}"/>
              </a:ext>
            </a:extLst>
          </p:cNvPr>
          <p:cNvGraphicFramePr>
            <a:graphicFrameLocks noGrp="1"/>
          </p:cNvGraphicFramePr>
          <p:nvPr>
            <p:extLst>
              <p:ext uri="{D42A27DB-BD31-4B8C-83A1-F6EECF244321}">
                <p14:modId xmlns:p14="http://schemas.microsoft.com/office/powerpoint/2010/main" val="3231161186"/>
              </p:ext>
            </p:extLst>
          </p:nvPr>
        </p:nvGraphicFramePr>
        <p:xfrm>
          <a:off x="7381982" y="3111264"/>
          <a:ext cx="1357948" cy="218123"/>
        </p:xfrm>
        <a:graphic>
          <a:graphicData uri="http://schemas.openxmlformats.org/drawingml/2006/table">
            <a:tbl>
              <a:tblPr firstRow="1" firstCol="1" bandRow="1">
                <a:tableStyleId>{7075E631-2BA7-4319-ADB1-604EE95B7ECD}</a:tableStyleId>
              </a:tblPr>
              <a:tblGrid>
                <a:gridCol w="1357948">
                  <a:extLst>
                    <a:ext uri="{9D8B030D-6E8A-4147-A177-3AD203B41FA5}">
                      <a16:colId xmlns:a16="http://schemas.microsoft.com/office/drawing/2014/main" val="2924385923"/>
                    </a:ext>
                  </a:extLst>
                </a:gridCol>
              </a:tblGrid>
              <a:tr h="0">
                <a:tc>
                  <a:txBody>
                    <a:bodyPr/>
                    <a:lstStyle/>
                    <a:p>
                      <a:pPr algn="ctr">
                        <a:lnSpc>
                          <a:spcPct val="107000"/>
                        </a:lnSpc>
                        <a:spcAft>
                          <a:spcPts val="800"/>
                        </a:spcAft>
                      </a:pPr>
                      <a:r>
                        <a:rPr lang="en-US" sz="1400" b="0" i="0" u="none" strike="noStrike" cap="none" dirty="0">
                          <a:solidFill>
                            <a:schemeClr val="accent1"/>
                          </a:solidFill>
                          <a:latin typeface="Manrope"/>
                          <a:ea typeface="Calibri" panose="020F0502020204030204" pitchFamily="34" charset="0"/>
                          <a:cs typeface="Arial"/>
                          <a:sym typeface="Arial"/>
                        </a:rPr>
                        <a:t>Hidden errors</a:t>
                      </a: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025012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61"/>
          <p:cNvSpPr txBox="1">
            <a:spLocks noGrp="1"/>
          </p:cNvSpPr>
          <p:nvPr>
            <p:ph type="title"/>
          </p:nvPr>
        </p:nvSpPr>
        <p:spPr>
          <a:xfrm>
            <a:off x="1631998" y="886183"/>
            <a:ext cx="6021996" cy="3049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Existing </a:t>
            </a:r>
            <a:b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solidFill>
                  <a:schemeClr val="accent2"/>
                </a:solidFill>
                <a:effectLst/>
                <a:latin typeface="Open Sans ExtraBold" panose="020B0906030804020204" pitchFamily="34" charset="0"/>
                <a:ea typeface="Open Sans ExtraBold" panose="020B0906030804020204" pitchFamily="34" charset="0"/>
                <a:cs typeface="Open Sans ExtraBold" panose="020B0906030804020204" pitchFamily="34" charset="0"/>
              </a:rPr>
              <a:t>Literature</a:t>
            </a: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 </a:t>
            </a:r>
            <a:b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effectLst/>
                <a:latin typeface="Open Sans ExtraBold" panose="020B0906030804020204" pitchFamily="34" charset="0"/>
                <a:ea typeface="Open Sans ExtraBold" panose="020B0906030804020204" pitchFamily="34" charset="0"/>
                <a:cs typeface="Open Sans ExtraBold" panose="020B0906030804020204" pitchFamily="34" charset="0"/>
              </a:rPr>
              <a:t>Reviews</a:t>
            </a:r>
            <a:endParaRPr sz="9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0" name="Google Shape;3610;p61"/>
          <p:cNvCxnSpPr/>
          <p:nvPr/>
        </p:nvCxnSpPr>
        <p:spPr>
          <a:xfrm>
            <a:off x="3214650" y="3733069"/>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281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33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A1E31AB-1EC5-36F0-BD72-1C602F56F747}"/>
              </a:ext>
            </a:extLst>
          </p:cNvPr>
          <p:cNvGraphicFramePr>
            <a:graphicFrameLocks/>
          </p:cNvGraphicFramePr>
          <p:nvPr>
            <p:extLst>
              <p:ext uri="{D42A27DB-BD31-4B8C-83A1-F6EECF244321}">
                <p14:modId xmlns:p14="http://schemas.microsoft.com/office/powerpoint/2010/main" val="268008784"/>
              </p:ext>
            </p:extLst>
          </p:nvPr>
        </p:nvGraphicFramePr>
        <p:xfrm>
          <a:off x="216806" y="57078"/>
          <a:ext cx="8767171" cy="5086422"/>
        </p:xfrm>
        <a:graphic>
          <a:graphicData uri="http://schemas.openxmlformats.org/drawingml/2006/table">
            <a:tbl>
              <a:tblPr>
                <a:tableStyleId>{7075E631-2BA7-4319-ADB1-604EE95B7ECD}</a:tableStyleId>
              </a:tblPr>
              <a:tblGrid>
                <a:gridCol w="3030342">
                  <a:extLst>
                    <a:ext uri="{9D8B030D-6E8A-4147-A177-3AD203B41FA5}">
                      <a16:colId xmlns:a16="http://schemas.microsoft.com/office/drawing/2014/main" val="2944735088"/>
                    </a:ext>
                  </a:extLst>
                </a:gridCol>
                <a:gridCol w="636140">
                  <a:extLst>
                    <a:ext uri="{9D8B030D-6E8A-4147-A177-3AD203B41FA5}">
                      <a16:colId xmlns:a16="http://schemas.microsoft.com/office/drawing/2014/main" val="2048667901"/>
                    </a:ext>
                  </a:extLst>
                </a:gridCol>
                <a:gridCol w="555177">
                  <a:extLst>
                    <a:ext uri="{9D8B030D-6E8A-4147-A177-3AD203B41FA5}">
                      <a16:colId xmlns:a16="http://schemas.microsoft.com/office/drawing/2014/main" val="1479431279"/>
                    </a:ext>
                  </a:extLst>
                </a:gridCol>
                <a:gridCol w="555177">
                  <a:extLst>
                    <a:ext uri="{9D8B030D-6E8A-4147-A177-3AD203B41FA5}">
                      <a16:colId xmlns:a16="http://schemas.microsoft.com/office/drawing/2014/main" val="3357902272"/>
                    </a:ext>
                  </a:extLst>
                </a:gridCol>
                <a:gridCol w="555177">
                  <a:extLst>
                    <a:ext uri="{9D8B030D-6E8A-4147-A177-3AD203B41FA5}">
                      <a16:colId xmlns:a16="http://schemas.microsoft.com/office/drawing/2014/main" val="2374665079"/>
                    </a:ext>
                  </a:extLst>
                </a:gridCol>
                <a:gridCol w="555177">
                  <a:extLst>
                    <a:ext uri="{9D8B030D-6E8A-4147-A177-3AD203B41FA5}">
                      <a16:colId xmlns:a16="http://schemas.microsoft.com/office/drawing/2014/main" val="296951565"/>
                    </a:ext>
                  </a:extLst>
                </a:gridCol>
                <a:gridCol w="555177">
                  <a:extLst>
                    <a:ext uri="{9D8B030D-6E8A-4147-A177-3AD203B41FA5}">
                      <a16:colId xmlns:a16="http://schemas.microsoft.com/office/drawing/2014/main" val="1541046123"/>
                    </a:ext>
                  </a:extLst>
                </a:gridCol>
                <a:gridCol w="555177">
                  <a:extLst>
                    <a:ext uri="{9D8B030D-6E8A-4147-A177-3AD203B41FA5}">
                      <a16:colId xmlns:a16="http://schemas.microsoft.com/office/drawing/2014/main" val="3488685088"/>
                    </a:ext>
                  </a:extLst>
                </a:gridCol>
                <a:gridCol w="728670">
                  <a:extLst>
                    <a:ext uri="{9D8B030D-6E8A-4147-A177-3AD203B41FA5}">
                      <a16:colId xmlns:a16="http://schemas.microsoft.com/office/drawing/2014/main" val="2700429967"/>
                    </a:ext>
                  </a:extLst>
                </a:gridCol>
                <a:gridCol w="1040957">
                  <a:extLst>
                    <a:ext uri="{9D8B030D-6E8A-4147-A177-3AD203B41FA5}">
                      <a16:colId xmlns:a16="http://schemas.microsoft.com/office/drawing/2014/main" val="3337419955"/>
                    </a:ext>
                  </a:extLst>
                </a:gridCol>
              </a:tblGrid>
              <a:tr h="1574800">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Subject</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Recitation recognition</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Recitation veriﬁcation</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Traditional speech recognition methods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End-to-end speech recognition methods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Audio feature extraction techniques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 Datasets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Mobile applications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 Traditional Models</a:t>
                      </a:r>
                      <a:endParaRPr lang="en-US" sz="1100" b="1" i="0" u="none" strike="noStrike">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tc>
                  <a:txBody>
                    <a:bodyPr/>
                    <a:lstStyle/>
                    <a:p>
                      <a:pPr algn="ctr" fontAlgn="ctr"/>
                      <a:r>
                        <a:rPr lang="en-US" sz="1100" b="1"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rPr>
                        <a:t>End-to-end Models</a:t>
                      </a:r>
                      <a:endParaRPr lang="en-US" sz="1100" b="1" i="0" u="none" strike="noStrike" dirty="0">
                        <a:solidFill>
                          <a:schemeClr val="bg1"/>
                        </a:solidFill>
                        <a:effectLst/>
                        <a:latin typeface="Open Sans ExtraBold" panose="020B0906030804020204" pitchFamily="34" charset="0"/>
                        <a:ea typeface="Open Sans ExtraBold" panose="020B0906030804020204" pitchFamily="34" charset="0"/>
                        <a:cs typeface="Open Sans ExtraBold" panose="020B0906030804020204" pitchFamily="34" charset="0"/>
                      </a:endParaRPr>
                    </a:p>
                  </a:txBody>
                  <a:tcPr marL="6745" marR="6745" marT="6745"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1516D"/>
                    </a:solidFill>
                  </a:tcPr>
                </a:tc>
                <a:extLst>
                  <a:ext uri="{0D108BD9-81ED-4DB2-BD59-A6C34878D82A}">
                    <a16:rowId xmlns:a16="http://schemas.microsoft.com/office/drawing/2014/main" val="1134065225"/>
                  </a:ext>
                </a:extLst>
              </a:tr>
              <a:tr h="762414">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Veriﬁcation system for Quran recitation recordings</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a:effectLst/>
                          <a:latin typeface="Times New Roman" panose="02020603050405020304" pitchFamily="18" charset="0"/>
                          <a:cs typeface="Times New Roman" panose="02020603050405020304" pitchFamily="18" charset="0"/>
                        </a:rPr>
                        <a:t>(Sherif Mahdi Abdo &amp; Ayat </a:t>
                      </a:r>
                      <a:r>
                        <a:rPr lang="en-US" sz="1100" u="none" strike="noStrike" dirty="0" err="1">
                          <a:effectLst/>
                          <a:latin typeface="Times New Roman" panose="02020603050405020304" pitchFamily="18" charset="0"/>
                          <a:cs typeface="Times New Roman" panose="02020603050405020304" pitchFamily="18" charset="0"/>
                        </a:rPr>
                        <a:t>Hafzalla</a:t>
                      </a:r>
                      <a:r>
                        <a:rPr lang="en-US" sz="1100" u="none" strike="noStrike" dirty="0">
                          <a:effectLst/>
                          <a:latin typeface="Times New Roman" panose="02020603050405020304" pitchFamily="18" charset="0"/>
                          <a:cs typeface="Times New Roman" panose="02020603050405020304" pitchFamily="18" charset="0"/>
                        </a:rPr>
                        <a:t> ,2017)</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ANN</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HMM </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VQ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 </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6441905"/>
                  </a:ext>
                </a:extLst>
              </a:tr>
              <a:tr h="1224380">
                <a:tc>
                  <a:txBody>
                    <a:bodyPr/>
                    <a:lstStyle/>
                    <a:p>
                      <a:pPr algn="ctr" fontAlgn="ct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Deep Diacritics-Based Recognition Model for Arabic Speech</a:t>
                      </a:r>
                      <a:r>
                        <a:rPr lang="en-GB"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GB" sz="11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Sarah S. </a:t>
                      </a: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Alrumiah</a:t>
                      </a:r>
                      <a:r>
                        <a:rPr lang="en-GB" sz="11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,2023)</a:t>
                      </a: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Wingdings" panose="05000000000000000000" pitchFamily="2" charset="2"/>
                        </a:rPr>
                        <a: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kern="0" dirty="0">
                          <a:solidFill>
                            <a:srgbClr val="000000"/>
                          </a:solidFill>
                          <a:effectLst/>
                          <a:ea typeface="Times New Roman" panose="02020603050405020304" pitchFamily="18" charset="0"/>
                          <a:cs typeface="Calibri" panose="020F0502020204030204" pitchFamily="34" charset="0"/>
                          <a:sym typeface="Wingdings" panose="05000000000000000000" pitchFamily="2" charset="2"/>
                        </a:rPr>
                        <a:t></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 </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20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TDNN-CTC</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RNN – CTC</a:t>
                      </a:r>
                    </a:p>
                    <a:p>
                      <a:pPr algn="ctr">
                        <a:lnSpc>
                          <a:spcPct val="107000"/>
                        </a:lnSpc>
                        <a:spcAft>
                          <a:spcPts val="800"/>
                        </a:spcAft>
                      </a:pPr>
                      <a:r>
                        <a:rPr lang="en-US" sz="1200" kern="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Transformer</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820298"/>
                  </a:ext>
                </a:extLst>
              </a:tr>
              <a:tr h="1524828">
                <a:tc>
                  <a:txBody>
                    <a:bodyPr/>
                    <a:lstStyle/>
                    <a:p>
                      <a:pPr algn="ctr" fontAlgn="ctr"/>
                      <a:r>
                        <a:rPr lang="en-GB" sz="1100" u="none" strike="noStrike" dirty="0">
                          <a:effectLst/>
                          <a:latin typeface="Times New Roman" panose="02020603050405020304" pitchFamily="18" charset="0"/>
                          <a:cs typeface="Times New Roman" panose="02020603050405020304" pitchFamily="18" charset="0"/>
                        </a:rPr>
                        <a:t>Intelligent Quran Recitation Recognition and Veriﬁcation: Research Trends and Open Issues</a:t>
                      </a:r>
                      <a:br>
                        <a:rPr lang="en-GB" sz="1100" u="none" strike="noStrike" dirty="0">
                          <a:effectLst/>
                          <a:latin typeface="Times New Roman" panose="02020603050405020304" pitchFamily="18" charset="0"/>
                          <a:cs typeface="Times New Roman" panose="02020603050405020304" pitchFamily="18" charset="0"/>
                        </a:rPr>
                      </a:br>
                      <a:r>
                        <a:rPr lang="en-GB" sz="1100" u="none" strike="noStrike" dirty="0">
                          <a:effectLst/>
                          <a:latin typeface="Times New Roman" panose="02020603050405020304" pitchFamily="18" charset="0"/>
                          <a:cs typeface="Times New Roman" panose="02020603050405020304" pitchFamily="18" charset="0"/>
                        </a:rPr>
                        <a:t>(Sarah  S.  </a:t>
                      </a:r>
                      <a:r>
                        <a:rPr lang="en-GB" sz="1100" u="none" strike="noStrike" dirty="0" err="1">
                          <a:effectLst/>
                          <a:latin typeface="Times New Roman" panose="02020603050405020304" pitchFamily="18" charset="0"/>
                          <a:cs typeface="Times New Roman" panose="02020603050405020304" pitchFamily="18" charset="0"/>
                        </a:rPr>
                        <a:t>Alrumiah</a:t>
                      </a:r>
                      <a:r>
                        <a:rPr lang="en-GB" sz="1100" u="none" strike="noStrike" dirty="0">
                          <a:effectLst/>
                          <a:latin typeface="Times New Roman" panose="02020603050405020304" pitchFamily="18" charset="0"/>
                          <a:cs typeface="Times New Roman" panose="02020603050405020304" pitchFamily="18" charset="0"/>
                        </a:rPr>
                        <a:t>, 2023)</a:t>
                      </a:r>
                      <a:endParaRPr lang="en-GB"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Arial"/>
                          <a:ea typeface="Arial"/>
                          <a:cs typeface="Arial"/>
                          <a:sym typeface="Wingdings" panose="05000000000000000000" pitchFamily="2" charset="2"/>
                        </a:rPr>
                        <a:t></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HMM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GMM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VQ</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K-Means</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SVM</a:t>
                      </a:r>
                      <a:br>
                        <a:rPr lang="en-US" sz="1100" u="none" strike="noStrike">
                          <a:effectLst/>
                          <a:latin typeface="Times New Roman" panose="02020603050405020304" pitchFamily="18" charset="0"/>
                          <a:cs typeface="Times New Roman" panose="02020603050405020304" pitchFamily="18" charset="0"/>
                        </a:rPr>
                      </a:br>
                      <a:r>
                        <a:rPr lang="en-US" sz="1100" u="none" strike="noStrike">
                          <a:effectLst/>
                          <a:latin typeface="Times New Roman" panose="02020603050405020304" pitchFamily="18" charset="0"/>
                          <a:cs typeface="Times New Roman" panose="02020603050405020304" pitchFamily="18" charset="0"/>
                        </a:rPr>
                        <a:t>TDNN</a:t>
                      </a:r>
                      <a:endParaRPr lang="en-US" sz="1100" b="0" i="0" u="none" strike="noStrike">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LSTM</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err="1">
                          <a:effectLst/>
                          <a:latin typeface="Times New Roman" panose="02020603050405020304" pitchFamily="18" charset="0"/>
                          <a:cs typeface="Times New Roman" panose="02020603050405020304" pitchFamily="18" charset="0"/>
                        </a:rPr>
                        <a:t>MaLSTM</a:t>
                      </a:r>
                      <a:br>
                        <a:rPr lang="en-US" sz="1100" u="none" strike="noStrike" dirty="0">
                          <a:effectLst/>
                          <a:latin typeface="Times New Roman" panose="02020603050405020304" pitchFamily="18" charset="0"/>
                          <a:cs typeface="Times New Roman" panose="02020603050405020304" pitchFamily="18" charset="0"/>
                        </a:rPr>
                      </a:br>
                      <a:r>
                        <a:rPr lang="en-US" sz="1100" u="none" strike="noStrike" dirty="0">
                          <a:effectLst/>
                          <a:latin typeface="Times New Roman" panose="02020603050405020304" pitchFamily="18" charset="0"/>
                          <a:cs typeface="Times New Roman" panose="02020603050405020304" pitchFamily="18" charset="0"/>
                        </a:rPr>
                        <a:t>HMM+BLSTM</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160607"/>
                  </a:ext>
                </a:extLst>
              </a:tr>
            </a:tbl>
          </a:graphicData>
        </a:graphic>
      </p:graphicFrame>
    </p:spTree>
    <p:extLst>
      <p:ext uri="{BB962C8B-B14F-4D97-AF65-F5344CB8AC3E}">
        <p14:creationId xmlns:p14="http://schemas.microsoft.com/office/powerpoint/2010/main" val="850105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5</a:t>
            </a:r>
            <a: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t> </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Challenge </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09986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1778924" y="445025"/>
            <a:ext cx="6645076"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Computational Power</a:t>
            </a:r>
          </a:p>
        </p:txBody>
      </p:sp>
      <p:sp>
        <p:nvSpPr>
          <p:cNvPr id="5" name="Text Placeholder 4">
            <a:extLst>
              <a:ext uri="{FF2B5EF4-FFF2-40B4-BE49-F238E27FC236}">
                <a16:creationId xmlns:a16="http://schemas.microsoft.com/office/drawing/2014/main" id="{D1A52173-FA6D-200E-6C7A-F0CC2AD80977}"/>
              </a:ext>
            </a:extLst>
          </p:cNvPr>
          <p:cNvSpPr>
            <a:spLocks noGrp="1"/>
          </p:cNvSpPr>
          <p:nvPr>
            <p:ph type="body" idx="1"/>
          </p:nvPr>
        </p:nvSpPr>
        <p:spPr>
          <a:xfrm>
            <a:off x="274320" y="1017724"/>
            <a:ext cx="8149680" cy="4125775"/>
          </a:xfrm>
        </p:spPr>
        <p:txBody>
          <a:bodyPr/>
          <a:lstStyle/>
          <a:p>
            <a:pPr marL="228600" indent="-91440" algn="l">
              <a:spcBef>
                <a:spcPts val="0"/>
              </a:spcBef>
              <a:spcAft>
                <a:spcPts val="800"/>
              </a:spcAft>
              <a:buSzPct val="100000"/>
              <a:buFont typeface="Arial"/>
              <a:buChar char="•"/>
            </a:pPr>
            <a:r>
              <a:rPr lang="en-GB" sz="1800" dirty="0">
                <a:solidFill>
                  <a:schemeClr val="accent2"/>
                </a:solidFill>
                <a:latin typeface="Times New Roman" panose="02020603050405020304" pitchFamily="18" charset="0"/>
                <a:cs typeface="Times New Roman" panose="02020603050405020304" pitchFamily="18" charset="0"/>
                <a:sym typeface="Arial"/>
              </a:rPr>
              <a:t>Training Models: Training deep learning models is computationally intensive, requiring high-performance hardware, which is often limited and costly.</a:t>
            </a:r>
          </a:p>
          <a:p>
            <a:pPr marL="228600" lvl="1" indent="-91440" algn="l">
              <a:spcBef>
                <a:spcPts val="1200"/>
              </a:spcBef>
              <a:spcAft>
                <a:spcPts val="0"/>
              </a:spcAft>
              <a:buSzPct val="100000"/>
              <a:buFont typeface="Arial"/>
              <a:buChar char="•"/>
            </a:pPr>
            <a:r>
              <a:rPr lang="en-GB" sz="1800" dirty="0">
                <a:solidFill>
                  <a:schemeClr val="accent2"/>
                </a:solidFill>
                <a:latin typeface="Times New Roman" panose="02020603050405020304" pitchFamily="18" charset="0"/>
                <a:cs typeface="Times New Roman" panose="02020603050405020304" pitchFamily="18" charset="0"/>
                <a:sym typeface="Arial"/>
              </a:rPr>
              <a:t>Real-Time Inference: Providing immediate feedback necessitates robust computational infrastructure for real-time inference, handling multiple requests without delays.</a:t>
            </a:r>
          </a:p>
          <a:p>
            <a:pPr marL="228600" lvl="1" indent="-91440" algn="l">
              <a:spcBef>
                <a:spcPts val="1200"/>
              </a:spcBef>
              <a:spcAft>
                <a:spcPts val="0"/>
              </a:spcAft>
              <a:buSzPct val="100000"/>
              <a:buFont typeface="Arial"/>
              <a:buChar char="•"/>
            </a:pPr>
            <a:r>
              <a:rPr lang="en-GB" sz="1800" dirty="0">
                <a:solidFill>
                  <a:schemeClr val="accent2"/>
                </a:solidFill>
                <a:latin typeface="Times New Roman" panose="02020603050405020304" pitchFamily="18" charset="0"/>
                <a:cs typeface="Times New Roman" panose="02020603050405020304" pitchFamily="18" charset="0"/>
                <a:sym typeface="Arial"/>
              </a:rPr>
              <a:t>Scalability: As the user base grows, the application must scale efficiently. Limited resources can hinder scalability, affecting performance and accessibility.</a:t>
            </a:r>
          </a:p>
          <a:p>
            <a:pPr marL="228600" lvl="1" indent="-91440" algn="l">
              <a:spcBef>
                <a:spcPts val="1200"/>
              </a:spcBef>
              <a:spcAft>
                <a:spcPts val="0"/>
              </a:spcAft>
              <a:buSzPct val="100000"/>
              <a:buFont typeface="Arial"/>
              <a:buChar char="•"/>
            </a:pPr>
            <a:r>
              <a:rPr lang="en-GB" sz="1800" dirty="0">
                <a:solidFill>
                  <a:schemeClr val="accent2"/>
                </a:solidFill>
                <a:latin typeface="Times New Roman" panose="02020603050405020304" pitchFamily="18" charset="0"/>
                <a:cs typeface="Times New Roman" panose="02020603050405020304" pitchFamily="18" charset="0"/>
                <a:sym typeface="Arial"/>
              </a:rPr>
              <a:t>Cost Constraints: Balancing computational power needs with budget constraints is challenging. High-performance computing resources are expensive, especially during initial development.</a:t>
            </a:r>
          </a:p>
        </p:txBody>
      </p:sp>
      <p:sp>
        <p:nvSpPr>
          <p:cNvPr id="2" name="Oval 1">
            <a:extLst>
              <a:ext uri="{FF2B5EF4-FFF2-40B4-BE49-F238E27FC236}">
                <a16:creationId xmlns:a16="http://schemas.microsoft.com/office/drawing/2014/main" id="{987F52A8-84B3-27F3-0670-AFA605B49E5A}"/>
              </a:ext>
            </a:extLst>
          </p:cNvPr>
          <p:cNvSpPr/>
          <p:nvPr/>
        </p:nvSpPr>
        <p:spPr>
          <a:xfrm>
            <a:off x="1014153" y="445025"/>
            <a:ext cx="656705" cy="572698"/>
          </a:xfrm>
          <a:prstGeom prst="ellipse">
            <a:avLst/>
          </a:prstGeom>
          <a:solidFill>
            <a:srgbClr val="11516D"/>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1</a:t>
            </a:r>
          </a:p>
        </p:txBody>
      </p:sp>
    </p:spTree>
    <p:extLst>
      <p:ext uri="{BB962C8B-B14F-4D97-AF65-F5344CB8AC3E}">
        <p14:creationId xmlns:p14="http://schemas.microsoft.com/office/powerpoint/2010/main" val="1225372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1778924" y="445025"/>
            <a:ext cx="6645076"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Bibliotheca Alexandrina </a:t>
            </a:r>
          </a:p>
        </p:txBody>
      </p:sp>
      <p:sp>
        <p:nvSpPr>
          <p:cNvPr id="5" name="Text Placeholder 4">
            <a:extLst>
              <a:ext uri="{FF2B5EF4-FFF2-40B4-BE49-F238E27FC236}">
                <a16:creationId xmlns:a16="http://schemas.microsoft.com/office/drawing/2014/main" id="{D1A52173-FA6D-200E-6C7A-F0CC2AD80977}"/>
              </a:ext>
            </a:extLst>
          </p:cNvPr>
          <p:cNvSpPr>
            <a:spLocks noGrp="1"/>
          </p:cNvSpPr>
          <p:nvPr>
            <p:ph type="body" idx="1"/>
          </p:nvPr>
        </p:nvSpPr>
        <p:spPr>
          <a:xfrm>
            <a:off x="274320" y="1017724"/>
            <a:ext cx="5153891" cy="4125775"/>
          </a:xfrm>
        </p:spPr>
        <p:txBody>
          <a:bodyPr/>
          <a:lstStyle/>
          <a:p>
            <a:pPr marL="228600" indent="-91440" algn="l">
              <a:spcBef>
                <a:spcPts val="0"/>
              </a:spcBef>
              <a:spcAft>
                <a:spcPts val="800"/>
              </a:spcAft>
              <a:buSzPct val="100000"/>
              <a:buFont typeface="Arial"/>
              <a:buChar char="•"/>
            </a:pPr>
            <a:r>
              <a:rPr lang="en-GB" sz="1600" b="1" i="0" dirty="0">
                <a:solidFill>
                  <a:schemeClr val="bg2">
                    <a:lumMod val="75000"/>
                  </a:schemeClr>
                </a:solidFill>
                <a:latin typeface="+mj-lt"/>
              </a:rPr>
              <a:t>Communication Issues:</a:t>
            </a:r>
            <a:r>
              <a:rPr lang="en-GB" sz="1600" b="0" i="0" dirty="0">
                <a:solidFill>
                  <a:schemeClr val="bg2">
                    <a:lumMod val="75000"/>
                  </a:schemeClr>
                </a:solidFill>
                <a:latin typeface="+mj-lt"/>
              </a:rPr>
              <a:t> Delays in responses and unclear communication channels with the team at Bibliotheca Alexandrina have hindered timely issue resolution and coordination.</a:t>
            </a:r>
          </a:p>
          <a:p>
            <a:pPr marL="228600" lvl="1" indent="-91440" algn="l">
              <a:spcBef>
                <a:spcPts val="1200"/>
              </a:spcBef>
              <a:spcAft>
                <a:spcPts val="0"/>
              </a:spcAft>
              <a:buSzPct val="100000"/>
              <a:buFont typeface="Arial"/>
              <a:buChar char="•"/>
            </a:pPr>
            <a:r>
              <a:rPr lang="en-GB" sz="1600" b="1" i="0" dirty="0">
                <a:solidFill>
                  <a:schemeClr val="bg2">
                    <a:lumMod val="75000"/>
                  </a:schemeClr>
                </a:solidFill>
                <a:latin typeface="+mj-lt"/>
              </a:rPr>
              <a:t>Insufficient Information:</a:t>
            </a:r>
            <a:r>
              <a:rPr lang="en-GB" sz="1600" b="0" i="0" dirty="0">
                <a:solidFill>
                  <a:schemeClr val="bg2">
                    <a:lumMod val="75000"/>
                  </a:schemeClr>
                </a:solidFill>
                <a:latin typeface="+mj-lt"/>
              </a:rPr>
              <a:t> Inaccurate and insufficient information about HPC resources complicates planning and optimizing computational tasks.</a:t>
            </a:r>
          </a:p>
          <a:p>
            <a:pPr marL="228600" lvl="1" indent="-91440" algn="l">
              <a:spcBef>
                <a:spcPts val="1200"/>
              </a:spcBef>
              <a:spcAft>
                <a:spcPts val="0"/>
              </a:spcAft>
              <a:buSzPct val="100000"/>
              <a:buFont typeface="Arial"/>
              <a:buChar char="•"/>
            </a:pPr>
            <a:r>
              <a:rPr lang="en-GB" sz="1600" b="1" i="0" dirty="0">
                <a:solidFill>
                  <a:schemeClr val="bg2">
                    <a:lumMod val="75000"/>
                  </a:schemeClr>
                </a:solidFill>
                <a:latin typeface="+mj-lt"/>
              </a:rPr>
              <a:t>Outdated Hardware:</a:t>
            </a:r>
            <a:r>
              <a:rPr lang="en-GB" sz="1600" b="0" i="0" dirty="0">
                <a:solidFill>
                  <a:schemeClr val="bg2">
                    <a:lumMod val="75000"/>
                  </a:schemeClr>
                </a:solidFill>
                <a:latin typeface="+mj-lt"/>
              </a:rPr>
              <a:t> Old HPC machines at Bibliotheca Alexandrina result in slower processing times and may not support the latest ML technologies and frameworks.</a:t>
            </a:r>
          </a:p>
        </p:txBody>
      </p:sp>
      <p:sp>
        <p:nvSpPr>
          <p:cNvPr id="2" name="Oval 1">
            <a:extLst>
              <a:ext uri="{FF2B5EF4-FFF2-40B4-BE49-F238E27FC236}">
                <a16:creationId xmlns:a16="http://schemas.microsoft.com/office/drawing/2014/main" id="{987F52A8-84B3-27F3-0670-AFA605B49E5A}"/>
              </a:ext>
            </a:extLst>
          </p:cNvPr>
          <p:cNvSpPr/>
          <p:nvPr/>
        </p:nvSpPr>
        <p:spPr>
          <a:xfrm>
            <a:off x="1014153" y="445025"/>
            <a:ext cx="656705" cy="572698"/>
          </a:xfrm>
          <a:prstGeom prst="ellipse">
            <a:avLst/>
          </a:prstGeom>
          <a:solidFill>
            <a:srgbClr val="11516D"/>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2</a:t>
            </a:r>
          </a:p>
        </p:txBody>
      </p:sp>
      <p:pic>
        <p:nvPicPr>
          <p:cNvPr id="3" name="Picture 2">
            <a:extLst>
              <a:ext uri="{FF2B5EF4-FFF2-40B4-BE49-F238E27FC236}">
                <a16:creationId xmlns:a16="http://schemas.microsoft.com/office/drawing/2014/main" id="{9A06A9E7-E675-7217-D87D-45E8039D3E17}"/>
              </a:ext>
            </a:extLst>
          </p:cNvPr>
          <p:cNvPicPr>
            <a:picLocks noChangeAspect="1"/>
          </p:cNvPicPr>
          <p:nvPr/>
        </p:nvPicPr>
        <p:blipFill>
          <a:blip r:embed="rId2"/>
          <a:stretch>
            <a:fillRect/>
          </a:stretch>
        </p:blipFill>
        <p:spPr>
          <a:xfrm>
            <a:off x="5320145" y="1134100"/>
            <a:ext cx="3808005" cy="2143761"/>
          </a:xfrm>
          <a:prstGeom prst="rect">
            <a:avLst/>
          </a:prstGeom>
        </p:spPr>
      </p:pic>
    </p:spTree>
    <p:extLst>
      <p:ext uri="{BB962C8B-B14F-4D97-AF65-F5344CB8AC3E}">
        <p14:creationId xmlns:p14="http://schemas.microsoft.com/office/powerpoint/2010/main" val="240210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3"/>
        <p:cNvGrpSpPr/>
        <p:nvPr/>
      </p:nvGrpSpPr>
      <p:grpSpPr>
        <a:xfrm>
          <a:off x="0" y="0"/>
          <a:ext cx="0" cy="0"/>
          <a:chOff x="0" y="0"/>
          <a:chExt cx="0" cy="0"/>
        </a:xfrm>
      </p:grpSpPr>
      <p:sp>
        <p:nvSpPr>
          <p:cNvPr id="4104" name="Google Shape;4104;p82"/>
          <p:cNvSpPr txBox="1">
            <a:spLocks noGrp="1"/>
          </p:cNvSpPr>
          <p:nvPr>
            <p:ph type="title"/>
          </p:nvPr>
        </p:nvSpPr>
        <p:spPr>
          <a:xfrm>
            <a:off x="243840" y="1639944"/>
            <a:ext cx="5100320" cy="2860935"/>
          </a:xfrm>
          <a:prstGeom prst="rect">
            <a:avLst/>
          </a:prstGeom>
        </p:spPr>
        <p:txBody>
          <a:bodyPr spcFirstLastPara="1" wrap="square" lIns="91425" tIns="91425" rIns="91425" bIns="91425" anchor="ctr" anchorCtr="0">
            <a:noAutofit/>
          </a:bodyPr>
          <a:lstStyle/>
          <a:p>
            <a:pPr lvl="0" rtl="1"/>
            <a:r>
              <a:rPr lang="ar-EG" sz="3200" dirty="0">
                <a:solidFill>
                  <a:srgbClr val="11516D"/>
                </a:solidFill>
                <a:latin typeface="Manrope" panose="020B0604020202020204" charset="0"/>
                <a:cs typeface="Arial" panose="020B0604020202020204" pitchFamily="34" charset="0"/>
              </a:rPr>
              <a:t>"روى الترمذي وأبو داود  واللفظ له ، عن عبد الله بن عمرو رضي الله عنهما قال : قال رسول الله صلى الله عليه وسلم : ( يُقَالُ لِصَاحِبِ الْقُرْآنِ : اقْرَأْ وَارْتَقِ وَرَتِّلْ ، كَمَا كُنْتَ تُرَتِّلُ فِي الدُّنْيَا ، فَإِنَّ مَنْزِلك عِنْدَ آخِرِ آيَةٍ تَقْرَؤُهَا ) "</a:t>
            </a:r>
            <a:endParaRPr sz="3200" dirty="0">
              <a:solidFill>
                <a:srgbClr val="11516D"/>
              </a:solidFill>
              <a:latin typeface="Manrope" panose="020B0604020202020204" charset="0"/>
              <a:cs typeface="Arial" panose="020B0604020202020204" pitchFamily="34" charset="0"/>
            </a:endParaRPr>
          </a:p>
        </p:txBody>
      </p:sp>
    </p:spTree>
    <p:extLst>
      <p:ext uri="{BB962C8B-B14F-4D97-AF65-F5344CB8AC3E}">
        <p14:creationId xmlns:p14="http://schemas.microsoft.com/office/powerpoint/2010/main" val="32647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10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3"/>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p:cNvSpPr>
          <p:nvPr/>
        </p:nvSpPr>
        <p:spPr>
          <a:xfrm>
            <a:off x="174463" y="528311"/>
            <a:ext cx="3632910" cy="3708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300"/>
              <a:buFont typeface="Philosopher"/>
              <a:buNone/>
              <a:defRPr sz="46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3300"/>
              <a:buFont typeface="Philosopher"/>
              <a:buNone/>
              <a:defRPr sz="3300" b="1" i="0" u="none" strike="noStrike" cap="none">
                <a:solidFill>
                  <a:schemeClr val="dk2"/>
                </a:solidFill>
                <a:latin typeface="Philosopher"/>
                <a:ea typeface="Philosopher"/>
                <a:cs typeface="Philosopher"/>
                <a:sym typeface="Philosopher"/>
              </a:defRPr>
            </a:lvl9pPr>
          </a:lstStyle>
          <a:p>
            <a:pPr algn="l"/>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06</a:t>
            </a:r>
            <a:b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Machine </a:t>
            </a:r>
            <a:b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Learning</a:t>
            </a:r>
            <a:b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Approach </a:t>
            </a:r>
          </a:p>
        </p:txBody>
      </p:sp>
    </p:spTree>
    <p:extLst>
      <p:ext uri="{BB962C8B-B14F-4D97-AF65-F5344CB8AC3E}">
        <p14:creationId xmlns:p14="http://schemas.microsoft.com/office/powerpoint/2010/main" val="22080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2" name="Group 1">
            <a:extLst>
              <a:ext uri="{FF2B5EF4-FFF2-40B4-BE49-F238E27FC236}">
                <a16:creationId xmlns:a16="http://schemas.microsoft.com/office/drawing/2014/main" id="{9104A44A-A620-A039-FFBC-AC7123C21812}"/>
              </a:ext>
            </a:extLst>
          </p:cNvPr>
          <p:cNvGrpSpPr/>
          <p:nvPr/>
        </p:nvGrpSpPr>
        <p:grpSpPr>
          <a:xfrm>
            <a:off x="1791803" y="1488070"/>
            <a:ext cx="3474438" cy="695008"/>
            <a:chOff x="2190946" y="1572966"/>
            <a:chExt cx="3474438" cy="695008"/>
          </a:xfrm>
        </p:grpSpPr>
        <p:sp>
          <p:nvSpPr>
            <p:cNvPr id="5072" name="Google Shape;5072;p115"/>
            <p:cNvSpPr txBox="1">
              <a:spLocks noGrp="1"/>
            </p:cNvSpPr>
            <p:nvPr>
              <p:ph type="title"/>
            </p:nvPr>
          </p:nvSpPr>
          <p:spPr>
            <a:xfrm>
              <a:off x="2190946" y="1572966"/>
              <a:ext cx="3474438"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Ahmed Mohamed</a:t>
              </a:r>
              <a:r>
                <a:rPr lang="en-US" dirty="0"/>
                <a:t> </a:t>
              </a:r>
              <a:r>
                <a:rPr lang="en" dirty="0"/>
                <a:t>Sallam</a:t>
              </a:r>
              <a:endParaRPr dirty="0"/>
            </a:p>
          </p:txBody>
        </p:sp>
        <p:sp>
          <p:nvSpPr>
            <p:cNvPr id="5073" name="Google Shape;5073;p115"/>
            <p:cNvSpPr txBox="1">
              <a:spLocks noGrp="1"/>
            </p:cNvSpPr>
            <p:nvPr>
              <p:ph type="subTitle" idx="1"/>
            </p:nvPr>
          </p:nvSpPr>
          <p:spPr>
            <a:xfrm>
              <a:off x="2801715" y="1780174"/>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panose="02020603050405020304" pitchFamily="18" charset="0"/>
                  <a:cs typeface="Times New Roman" panose="02020603050405020304" pitchFamily="18" charset="0"/>
                </a:rPr>
                <a:t>20210614</a:t>
              </a:r>
              <a:endParaRPr sz="1800" b="1" dirty="0">
                <a:latin typeface="Times New Roman" panose="02020603050405020304" pitchFamily="18" charset="0"/>
                <a:cs typeface="Times New Roman" panose="02020603050405020304" pitchFamily="18" charset="0"/>
              </a:endParaRPr>
            </a:p>
          </p:txBody>
        </p:sp>
      </p:grpSp>
      <p:sp>
        <p:nvSpPr>
          <p:cNvPr id="5074" name="Google Shape;5074;p115"/>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Our </a:t>
            </a:r>
            <a:r>
              <a:rPr lang="en" dirty="0"/>
              <a:t>team</a:t>
            </a:r>
            <a:endParaRPr dirty="0"/>
          </a:p>
        </p:txBody>
      </p:sp>
      <p:cxnSp>
        <p:nvCxnSpPr>
          <p:cNvPr id="5079" name="Google Shape;5079;p115"/>
          <p:cNvCxnSpPr/>
          <p:nvPr/>
        </p:nvCxnSpPr>
        <p:spPr>
          <a:xfrm>
            <a:off x="831775" y="1044025"/>
            <a:ext cx="1722300" cy="0"/>
          </a:xfrm>
          <a:prstGeom prst="straightConnector1">
            <a:avLst/>
          </a:prstGeom>
          <a:noFill/>
          <a:ln w="19050" cap="flat" cmpd="sng">
            <a:solidFill>
              <a:schemeClr val="accent1"/>
            </a:solidFill>
            <a:prstDash val="solid"/>
            <a:round/>
            <a:headEnd type="none" w="med" len="med"/>
            <a:tailEnd type="none" w="med" len="med"/>
          </a:ln>
        </p:spPr>
      </p:cxnSp>
      <p:grpSp>
        <p:nvGrpSpPr>
          <p:cNvPr id="14" name="Group 13">
            <a:extLst>
              <a:ext uri="{FF2B5EF4-FFF2-40B4-BE49-F238E27FC236}">
                <a16:creationId xmlns:a16="http://schemas.microsoft.com/office/drawing/2014/main" id="{792BD4F5-DC04-1A38-8BC5-2FDC64AE47F9}"/>
              </a:ext>
            </a:extLst>
          </p:cNvPr>
          <p:cNvGrpSpPr>
            <a:grpSpLocks/>
          </p:cNvGrpSpPr>
          <p:nvPr/>
        </p:nvGrpSpPr>
        <p:grpSpPr>
          <a:xfrm>
            <a:off x="1200792" y="1501188"/>
            <a:ext cx="671426" cy="682551"/>
            <a:chOff x="1599935" y="1443131"/>
            <a:chExt cx="671426" cy="682551"/>
          </a:xfrm>
        </p:grpSpPr>
        <p:sp>
          <p:nvSpPr>
            <p:cNvPr id="9" name="Google Shape;5879;p120">
              <a:extLst>
                <a:ext uri="{FF2B5EF4-FFF2-40B4-BE49-F238E27FC236}">
                  <a16:creationId xmlns:a16="http://schemas.microsoft.com/office/drawing/2014/main" id="{E5D24FF5-9414-63EC-2C81-AB17CB48B027}"/>
                </a:ext>
              </a:extLst>
            </p:cNvPr>
            <p:cNvSpPr>
              <a:spLocks/>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0;p120">
              <a:extLst>
                <a:ext uri="{FF2B5EF4-FFF2-40B4-BE49-F238E27FC236}">
                  <a16:creationId xmlns:a16="http://schemas.microsoft.com/office/drawing/2014/main" id="{0618A880-8FBE-BAAD-28D6-1CB1F5D2FE15}"/>
                </a:ext>
              </a:extLst>
            </p:cNvPr>
            <p:cNvSpPr>
              <a:spLocks/>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1;p120">
              <a:extLst>
                <a:ext uri="{FF2B5EF4-FFF2-40B4-BE49-F238E27FC236}">
                  <a16:creationId xmlns:a16="http://schemas.microsoft.com/office/drawing/2014/main" id="{C18AFAC8-EAA3-A975-DD88-2391F560EC54}"/>
                </a:ext>
              </a:extLst>
            </p:cNvPr>
            <p:cNvSpPr>
              <a:spLocks/>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82;p120">
              <a:extLst>
                <a:ext uri="{FF2B5EF4-FFF2-40B4-BE49-F238E27FC236}">
                  <a16:creationId xmlns:a16="http://schemas.microsoft.com/office/drawing/2014/main" id="{7CB37043-235E-6293-3ED9-0E62841C444F}"/>
                </a:ext>
              </a:extLst>
            </p:cNvPr>
            <p:cNvSpPr>
              <a:spLocks/>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3;p120">
              <a:extLst>
                <a:ext uri="{FF2B5EF4-FFF2-40B4-BE49-F238E27FC236}">
                  <a16:creationId xmlns:a16="http://schemas.microsoft.com/office/drawing/2014/main" id="{F6679EA2-D00D-7698-7331-B9D837828924}"/>
                </a:ext>
              </a:extLst>
            </p:cNvPr>
            <p:cNvSpPr>
              <a:spLocks/>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2C63D24B-C48E-F286-5108-D16D7B961562}"/>
              </a:ext>
            </a:extLst>
          </p:cNvPr>
          <p:cNvGrpSpPr/>
          <p:nvPr/>
        </p:nvGrpSpPr>
        <p:grpSpPr>
          <a:xfrm>
            <a:off x="1817574" y="2494248"/>
            <a:ext cx="2832016" cy="720934"/>
            <a:chOff x="2190946" y="1572966"/>
            <a:chExt cx="2832016" cy="720934"/>
          </a:xfrm>
        </p:grpSpPr>
        <p:sp>
          <p:nvSpPr>
            <p:cNvPr id="8" name="Google Shape;5072;p115">
              <a:extLst>
                <a:ext uri="{FF2B5EF4-FFF2-40B4-BE49-F238E27FC236}">
                  <a16:creationId xmlns:a16="http://schemas.microsoft.com/office/drawing/2014/main" id="{77E4B285-A47C-9E7D-EFD1-C48689918225}"/>
                </a:ext>
              </a:extLst>
            </p:cNvPr>
            <p:cNvSpPr txBox="1">
              <a:spLocks noGrp="1"/>
            </p:cNvSpPr>
            <p:nvPr>
              <p:ph type="title"/>
            </p:nvPr>
          </p:nvSpPr>
          <p:spPr>
            <a:xfrm>
              <a:off x="2190946" y="1572966"/>
              <a:ext cx="2832016"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Farah Tawfik Salem</a:t>
              </a:r>
              <a:endParaRPr dirty="0"/>
            </a:p>
          </p:txBody>
        </p:sp>
        <p:sp>
          <p:nvSpPr>
            <p:cNvPr id="15" name="Google Shape;5073;p115">
              <a:extLst>
                <a:ext uri="{FF2B5EF4-FFF2-40B4-BE49-F238E27FC236}">
                  <a16:creationId xmlns:a16="http://schemas.microsoft.com/office/drawing/2014/main" id="{4E4CEFA9-84BE-5510-18FB-B8F7EA828A95}"/>
                </a:ext>
              </a:extLst>
            </p:cNvPr>
            <p:cNvSpPr txBox="1">
              <a:spLocks noGrp="1"/>
            </p:cNvSpPr>
            <p:nvPr>
              <p:ph type="subTitle" idx="1"/>
            </p:nvPr>
          </p:nvSpPr>
          <p:spPr>
            <a:xfrm>
              <a:off x="2773364" y="1806100"/>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Times New Roman" panose="02020603050405020304" pitchFamily="18" charset="0"/>
                  <a:cs typeface="Times New Roman" panose="02020603050405020304" pitchFamily="18" charset="0"/>
                </a:rPr>
                <a:t>20200378</a:t>
              </a:r>
              <a:endParaRPr sz="1800" b="1"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85920553-16C0-758C-5D96-88E958C88ADA}"/>
              </a:ext>
            </a:extLst>
          </p:cNvPr>
          <p:cNvGrpSpPr/>
          <p:nvPr/>
        </p:nvGrpSpPr>
        <p:grpSpPr>
          <a:xfrm>
            <a:off x="1226563" y="2507366"/>
            <a:ext cx="671426" cy="682551"/>
            <a:chOff x="1599935" y="1443131"/>
            <a:chExt cx="671426" cy="682551"/>
          </a:xfrm>
        </p:grpSpPr>
        <p:sp>
          <p:nvSpPr>
            <p:cNvPr id="17" name="Google Shape;5879;p120">
              <a:extLst>
                <a:ext uri="{FF2B5EF4-FFF2-40B4-BE49-F238E27FC236}">
                  <a16:creationId xmlns:a16="http://schemas.microsoft.com/office/drawing/2014/main" id="{D2167F79-AE2D-5F50-9AC4-48BBDC9C77DE}"/>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80;p120">
              <a:extLst>
                <a:ext uri="{FF2B5EF4-FFF2-40B4-BE49-F238E27FC236}">
                  <a16:creationId xmlns:a16="http://schemas.microsoft.com/office/drawing/2014/main" id="{65310F5C-BF70-5251-E463-610D38789BC9}"/>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1;p120">
              <a:extLst>
                <a:ext uri="{FF2B5EF4-FFF2-40B4-BE49-F238E27FC236}">
                  <a16:creationId xmlns:a16="http://schemas.microsoft.com/office/drawing/2014/main" id="{F73772CC-65C6-AA63-581A-84CBA201C15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82;p120">
              <a:extLst>
                <a:ext uri="{FF2B5EF4-FFF2-40B4-BE49-F238E27FC236}">
                  <a16:creationId xmlns:a16="http://schemas.microsoft.com/office/drawing/2014/main" id="{E5A0ED73-DD5A-1D78-5AF9-BC2311FB6516}"/>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83;p120">
              <a:extLst>
                <a:ext uri="{FF2B5EF4-FFF2-40B4-BE49-F238E27FC236}">
                  <a16:creationId xmlns:a16="http://schemas.microsoft.com/office/drawing/2014/main" id="{7BF8B5B0-39A1-1FAE-10C4-A0D8ADA34840}"/>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a:extLst>
              <a:ext uri="{FF2B5EF4-FFF2-40B4-BE49-F238E27FC236}">
                <a16:creationId xmlns:a16="http://schemas.microsoft.com/office/drawing/2014/main" id="{87337F92-2937-A295-9AB1-6D0283A8CA5A}"/>
              </a:ext>
            </a:extLst>
          </p:cNvPr>
          <p:cNvGrpSpPr/>
          <p:nvPr/>
        </p:nvGrpSpPr>
        <p:grpSpPr>
          <a:xfrm>
            <a:off x="1791803" y="3560349"/>
            <a:ext cx="3664627" cy="757573"/>
            <a:chOff x="2190945" y="1572966"/>
            <a:chExt cx="3664627" cy="757573"/>
          </a:xfrm>
        </p:grpSpPr>
        <p:sp>
          <p:nvSpPr>
            <p:cNvPr id="23" name="Google Shape;5072;p115">
              <a:extLst>
                <a:ext uri="{FF2B5EF4-FFF2-40B4-BE49-F238E27FC236}">
                  <a16:creationId xmlns:a16="http://schemas.microsoft.com/office/drawing/2014/main" id="{4332BF8A-F575-D57A-70FA-3F8FBF9B6FD0}"/>
                </a:ext>
              </a:extLst>
            </p:cNvPr>
            <p:cNvSpPr txBox="1">
              <a:spLocks noGrp="1"/>
            </p:cNvSpPr>
            <p:nvPr>
              <p:ph type="title"/>
            </p:nvPr>
          </p:nvSpPr>
          <p:spPr>
            <a:xfrm>
              <a:off x="2190945" y="1572966"/>
              <a:ext cx="3664627"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Mohamed Gaber Mohamed</a:t>
              </a:r>
              <a:endParaRPr dirty="0"/>
            </a:p>
          </p:txBody>
        </p:sp>
        <p:sp>
          <p:nvSpPr>
            <p:cNvPr id="24" name="Google Shape;5073;p115">
              <a:extLst>
                <a:ext uri="{FF2B5EF4-FFF2-40B4-BE49-F238E27FC236}">
                  <a16:creationId xmlns:a16="http://schemas.microsoft.com/office/drawing/2014/main" id="{499E91A3-5F62-9B10-1A8D-67528C904323}"/>
                </a:ext>
              </a:extLst>
            </p:cNvPr>
            <p:cNvSpPr txBox="1">
              <a:spLocks noGrp="1"/>
            </p:cNvSpPr>
            <p:nvPr>
              <p:ph type="subTitle" idx="1"/>
            </p:nvPr>
          </p:nvSpPr>
          <p:spPr>
            <a:xfrm>
              <a:off x="2799134" y="1842739"/>
              <a:ext cx="1984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Times New Roman" panose="02020603050405020304" pitchFamily="18" charset="0"/>
                  <a:cs typeface="Times New Roman" panose="02020603050405020304" pitchFamily="18" charset="0"/>
                </a:rPr>
                <a:t>20200436</a:t>
              </a:r>
              <a:endParaRPr sz="1800" b="1"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3EAF9CBD-2EE9-C625-F94B-03D4BF8EBCF2}"/>
              </a:ext>
            </a:extLst>
          </p:cNvPr>
          <p:cNvGrpSpPr/>
          <p:nvPr/>
        </p:nvGrpSpPr>
        <p:grpSpPr>
          <a:xfrm>
            <a:off x="1208383" y="3584979"/>
            <a:ext cx="671426" cy="682551"/>
            <a:chOff x="1599935" y="1443131"/>
            <a:chExt cx="671426" cy="682551"/>
          </a:xfrm>
        </p:grpSpPr>
        <p:sp>
          <p:nvSpPr>
            <p:cNvPr id="26" name="Google Shape;5879;p120">
              <a:extLst>
                <a:ext uri="{FF2B5EF4-FFF2-40B4-BE49-F238E27FC236}">
                  <a16:creationId xmlns:a16="http://schemas.microsoft.com/office/drawing/2014/main" id="{842B6057-68EC-0854-C14E-C1F6F6A0D867}"/>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0;p120">
              <a:extLst>
                <a:ext uri="{FF2B5EF4-FFF2-40B4-BE49-F238E27FC236}">
                  <a16:creationId xmlns:a16="http://schemas.microsoft.com/office/drawing/2014/main" id="{244A54DA-9D0C-1D11-1498-058F6B360B0B}"/>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1;p120">
              <a:extLst>
                <a:ext uri="{FF2B5EF4-FFF2-40B4-BE49-F238E27FC236}">
                  <a16:creationId xmlns:a16="http://schemas.microsoft.com/office/drawing/2014/main" id="{566B4134-2056-4FB4-8335-6BA44DF244DE}"/>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82;p120">
              <a:extLst>
                <a:ext uri="{FF2B5EF4-FFF2-40B4-BE49-F238E27FC236}">
                  <a16:creationId xmlns:a16="http://schemas.microsoft.com/office/drawing/2014/main" id="{633283D5-AF8D-C514-F842-F707DDC356E6}"/>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83;p120">
              <a:extLst>
                <a:ext uri="{FF2B5EF4-FFF2-40B4-BE49-F238E27FC236}">
                  <a16:creationId xmlns:a16="http://schemas.microsoft.com/office/drawing/2014/main" id="{0601C368-BE79-4039-7999-A6877B30298F}"/>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oup 30">
            <a:extLst>
              <a:ext uri="{FF2B5EF4-FFF2-40B4-BE49-F238E27FC236}">
                <a16:creationId xmlns:a16="http://schemas.microsoft.com/office/drawing/2014/main" id="{707839FD-9530-EF5E-574F-43CFA54B471B}"/>
              </a:ext>
            </a:extLst>
          </p:cNvPr>
          <p:cNvGrpSpPr/>
          <p:nvPr/>
        </p:nvGrpSpPr>
        <p:grpSpPr>
          <a:xfrm>
            <a:off x="5321016" y="1916426"/>
            <a:ext cx="3708684" cy="708833"/>
            <a:chOff x="-884349" y="1222300"/>
            <a:chExt cx="3708684" cy="708833"/>
          </a:xfrm>
        </p:grpSpPr>
        <p:sp>
          <p:nvSpPr>
            <p:cNvPr id="5056" name="Google Shape;5072;p115">
              <a:extLst>
                <a:ext uri="{FF2B5EF4-FFF2-40B4-BE49-F238E27FC236}">
                  <a16:creationId xmlns:a16="http://schemas.microsoft.com/office/drawing/2014/main" id="{E5D38D47-5DF2-397F-9BB5-BBF98B3B6561}"/>
                </a:ext>
              </a:extLst>
            </p:cNvPr>
            <p:cNvSpPr txBox="1">
              <a:spLocks noGrp="1"/>
            </p:cNvSpPr>
            <p:nvPr>
              <p:ph type="title"/>
            </p:nvPr>
          </p:nvSpPr>
          <p:spPr>
            <a:xfrm>
              <a:off x="-884349" y="1222300"/>
              <a:ext cx="3708684"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Mohamed Gamal Abdelaziz</a:t>
              </a:r>
              <a:endParaRPr dirty="0"/>
            </a:p>
          </p:txBody>
        </p:sp>
        <p:sp>
          <p:nvSpPr>
            <p:cNvPr id="5057" name="Google Shape;5073;p115">
              <a:extLst>
                <a:ext uri="{FF2B5EF4-FFF2-40B4-BE49-F238E27FC236}">
                  <a16:creationId xmlns:a16="http://schemas.microsoft.com/office/drawing/2014/main" id="{580962C7-FC60-491D-3AE2-F4D536CE8D5B}"/>
                </a:ext>
              </a:extLst>
            </p:cNvPr>
            <p:cNvSpPr txBox="1">
              <a:spLocks noGrp="1"/>
            </p:cNvSpPr>
            <p:nvPr>
              <p:ph type="subTitle" idx="1"/>
            </p:nvPr>
          </p:nvSpPr>
          <p:spPr>
            <a:xfrm>
              <a:off x="-244247" y="1443333"/>
              <a:ext cx="1984200" cy="487800"/>
            </a:xfrm>
            <a:prstGeom prst="rect">
              <a:avLst/>
            </a:prstGeom>
          </p:spPr>
          <p:txBody>
            <a:bodyPr spcFirstLastPara="1" wrap="square" lIns="91425" tIns="91425" rIns="91425" bIns="91425" anchor="ctr" anchorCtr="0">
              <a:noAutofit/>
            </a:bodyPr>
            <a:lstStyle/>
            <a:p>
              <a:pPr marL="0" lvl="0" indent="0"/>
              <a:r>
                <a:rPr lang="en-US" sz="1800" b="1" dirty="0">
                  <a:latin typeface="Times New Roman" panose="02020603050405020304" pitchFamily="18" charset="0"/>
                  <a:cs typeface="Times New Roman" panose="02020603050405020304" pitchFamily="18" charset="0"/>
                </a:rPr>
                <a:t>20201146</a:t>
              </a:r>
              <a:endParaRPr sz="1800" b="1" dirty="0">
                <a:latin typeface="Times New Roman" panose="02020603050405020304" pitchFamily="18" charset="0"/>
                <a:cs typeface="Times New Roman" panose="02020603050405020304" pitchFamily="18" charset="0"/>
              </a:endParaRPr>
            </a:p>
          </p:txBody>
        </p:sp>
      </p:grpSp>
      <p:grpSp>
        <p:nvGrpSpPr>
          <p:cNvPr id="5058" name="Group 5057">
            <a:extLst>
              <a:ext uri="{FF2B5EF4-FFF2-40B4-BE49-F238E27FC236}">
                <a16:creationId xmlns:a16="http://schemas.microsoft.com/office/drawing/2014/main" id="{4F37C722-DCED-D132-CAB7-D39649734153}"/>
              </a:ext>
            </a:extLst>
          </p:cNvPr>
          <p:cNvGrpSpPr/>
          <p:nvPr/>
        </p:nvGrpSpPr>
        <p:grpSpPr>
          <a:xfrm>
            <a:off x="4675230" y="1936750"/>
            <a:ext cx="671426" cy="682551"/>
            <a:chOff x="1599935" y="1443131"/>
            <a:chExt cx="671426" cy="682551"/>
          </a:xfrm>
        </p:grpSpPr>
        <p:sp>
          <p:nvSpPr>
            <p:cNvPr id="5059" name="Google Shape;5879;p120">
              <a:extLst>
                <a:ext uri="{FF2B5EF4-FFF2-40B4-BE49-F238E27FC236}">
                  <a16:creationId xmlns:a16="http://schemas.microsoft.com/office/drawing/2014/main" id="{0824474A-8071-73ED-0861-169C547160E7}"/>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880;p120">
              <a:extLst>
                <a:ext uri="{FF2B5EF4-FFF2-40B4-BE49-F238E27FC236}">
                  <a16:creationId xmlns:a16="http://schemas.microsoft.com/office/drawing/2014/main" id="{E4FF1F5C-6F42-B8EF-EABA-1BD2D67FCDC3}"/>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881;p120">
              <a:extLst>
                <a:ext uri="{FF2B5EF4-FFF2-40B4-BE49-F238E27FC236}">
                  <a16:creationId xmlns:a16="http://schemas.microsoft.com/office/drawing/2014/main" id="{F709FFD1-9777-17BF-4940-A2DB8BA24B7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882;p120">
              <a:extLst>
                <a:ext uri="{FF2B5EF4-FFF2-40B4-BE49-F238E27FC236}">
                  <a16:creationId xmlns:a16="http://schemas.microsoft.com/office/drawing/2014/main" id="{C1900066-4CAB-2D9E-284F-FF257A9D62F7}"/>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883;p120">
              <a:extLst>
                <a:ext uri="{FF2B5EF4-FFF2-40B4-BE49-F238E27FC236}">
                  <a16:creationId xmlns:a16="http://schemas.microsoft.com/office/drawing/2014/main" id="{BAC0DFE5-B499-5BBA-942A-1790D373D8D8}"/>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roup 5063">
            <a:extLst>
              <a:ext uri="{FF2B5EF4-FFF2-40B4-BE49-F238E27FC236}">
                <a16:creationId xmlns:a16="http://schemas.microsoft.com/office/drawing/2014/main" id="{58683C73-488A-11C9-72AD-EEE0601E0F1A}"/>
              </a:ext>
            </a:extLst>
          </p:cNvPr>
          <p:cNvGrpSpPr/>
          <p:nvPr/>
        </p:nvGrpSpPr>
        <p:grpSpPr>
          <a:xfrm>
            <a:off x="5292012" y="2930943"/>
            <a:ext cx="3131988" cy="662137"/>
            <a:chOff x="2190946" y="1572966"/>
            <a:chExt cx="3131988" cy="662137"/>
          </a:xfrm>
        </p:grpSpPr>
        <p:sp>
          <p:nvSpPr>
            <p:cNvPr id="5065" name="Google Shape;5072;p115">
              <a:extLst>
                <a:ext uri="{FF2B5EF4-FFF2-40B4-BE49-F238E27FC236}">
                  <a16:creationId xmlns:a16="http://schemas.microsoft.com/office/drawing/2014/main" id="{8D2D5DA3-B97A-286D-AAE6-C1BA925C2F6D}"/>
                </a:ext>
              </a:extLst>
            </p:cNvPr>
            <p:cNvSpPr txBox="1">
              <a:spLocks noGrp="1"/>
            </p:cNvSpPr>
            <p:nvPr>
              <p:ph type="title"/>
            </p:nvPr>
          </p:nvSpPr>
          <p:spPr>
            <a:xfrm>
              <a:off x="2190946" y="1572966"/>
              <a:ext cx="3131988"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Omar Walid Ahmed</a:t>
              </a:r>
              <a:endParaRPr dirty="0"/>
            </a:p>
          </p:txBody>
        </p:sp>
        <p:sp>
          <p:nvSpPr>
            <p:cNvPr id="5066" name="Google Shape;5073;p115">
              <a:extLst>
                <a:ext uri="{FF2B5EF4-FFF2-40B4-BE49-F238E27FC236}">
                  <a16:creationId xmlns:a16="http://schemas.microsoft.com/office/drawing/2014/main" id="{75E6D880-2AB5-AE1F-32CF-C86E5A275195}"/>
                </a:ext>
              </a:extLst>
            </p:cNvPr>
            <p:cNvSpPr txBox="1">
              <a:spLocks noGrp="1"/>
            </p:cNvSpPr>
            <p:nvPr>
              <p:ph type="subTitle" idx="1"/>
            </p:nvPr>
          </p:nvSpPr>
          <p:spPr>
            <a:xfrm>
              <a:off x="2860052" y="1747303"/>
              <a:ext cx="1984200" cy="487800"/>
            </a:xfrm>
            <a:prstGeom prst="rect">
              <a:avLst/>
            </a:prstGeom>
          </p:spPr>
          <p:txBody>
            <a:bodyPr spcFirstLastPara="1" wrap="square" lIns="91425" tIns="91425" rIns="91425" bIns="91425" anchor="ctr" anchorCtr="0">
              <a:noAutofit/>
            </a:bodyPr>
            <a:lstStyle/>
            <a:p>
              <a:pPr marL="0" indent="0"/>
              <a:r>
                <a:rPr lang="en-US" sz="1800" b="1" dirty="0">
                  <a:latin typeface="Times New Roman" panose="02020603050405020304" pitchFamily="18" charset="0"/>
                  <a:cs typeface="Times New Roman" panose="02020603050405020304" pitchFamily="18" charset="0"/>
                </a:rPr>
                <a:t>20201126</a:t>
              </a:r>
              <a:endParaRPr sz="1800" b="1" dirty="0">
                <a:latin typeface="Times New Roman" panose="02020603050405020304" pitchFamily="18" charset="0"/>
                <a:cs typeface="Times New Roman" panose="02020603050405020304" pitchFamily="18" charset="0"/>
              </a:endParaRPr>
            </a:p>
          </p:txBody>
        </p:sp>
      </p:grpSp>
      <p:grpSp>
        <p:nvGrpSpPr>
          <p:cNvPr id="5067" name="Group 5066">
            <a:extLst>
              <a:ext uri="{FF2B5EF4-FFF2-40B4-BE49-F238E27FC236}">
                <a16:creationId xmlns:a16="http://schemas.microsoft.com/office/drawing/2014/main" id="{26486539-913A-B5AC-796F-B9B6F86A5918}"/>
              </a:ext>
            </a:extLst>
          </p:cNvPr>
          <p:cNvGrpSpPr/>
          <p:nvPr/>
        </p:nvGrpSpPr>
        <p:grpSpPr>
          <a:xfrm>
            <a:off x="4701001" y="2944061"/>
            <a:ext cx="671426" cy="682551"/>
            <a:chOff x="1599935" y="1443131"/>
            <a:chExt cx="671426" cy="682551"/>
          </a:xfrm>
        </p:grpSpPr>
        <p:sp>
          <p:nvSpPr>
            <p:cNvPr id="5068" name="Google Shape;5879;p120">
              <a:extLst>
                <a:ext uri="{FF2B5EF4-FFF2-40B4-BE49-F238E27FC236}">
                  <a16:creationId xmlns:a16="http://schemas.microsoft.com/office/drawing/2014/main" id="{C919EAD9-7C2B-1F2D-510B-C5A56FD394F3}"/>
                </a:ext>
              </a:extLst>
            </p:cNvPr>
            <p:cNvSpPr/>
            <p:nvPr/>
          </p:nvSpPr>
          <p:spPr>
            <a:xfrm>
              <a:off x="1599935" y="1443131"/>
              <a:ext cx="671426" cy="682551"/>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880;p120">
              <a:extLst>
                <a:ext uri="{FF2B5EF4-FFF2-40B4-BE49-F238E27FC236}">
                  <a16:creationId xmlns:a16="http://schemas.microsoft.com/office/drawing/2014/main" id="{B6E4B174-D9AF-452F-9190-8B44C32C4D8A}"/>
                </a:ext>
              </a:extLst>
            </p:cNvPr>
            <p:cNvSpPr/>
            <p:nvPr/>
          </p:nvSpPr>
          <p:spPr>
            <a:xfrm>
              <a:off x="1607793" y="1451232"/>
              <a:ext cx="655839" cy="666335"/>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881;p120">
              <a:extLst>
                <a:ext uri="{FF2B5EF4-FFF2-40B4-BE49-F238E27FC236}">
                  <a16:creationId xmlns:a16="http://schemas.microsoft.com/office/drawing/2014/main" id="{9BA73142-BDDD-81D0-3B62-8243756BE0C6}"/>
                </a:ext>
              </a:extLst>
            </p:cNvPr>
            <p:cNvSpPr/>
            <p:nvPr/>
          </p:nvSpPr>
          <p:spPr>
            <a:xfrm>
              <a:off x="1625706" y="1470352"/>
              <a:ext cx="620015" cy="628095"/>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882;p120">
              <a:extLst>
                <a:ext uri="{FF2B5EF4-FFF2-40B4-BE49-F238E27FC236}">
                  <a16:creationId xmlns:a16="http://schemas.microsoft.com/office/drawing/2014/main" id="{EBB2F94F-16F0-9663-6FFA-E5A263941EDD}"/>
                </a:ext>
              </a:extLst>
            </p:cNvPr>
            <p:cNvSpPr/>
            <p:nvPr/>
          </p:nvSpPr>
          <p:spPr>
            <a:xfrm>
              <a:off x="1905750" y="1568230"/>
              <a:ext cx="59934" cy="60918"/>
            </a:xfrm>
            <a:custGeom>
              <a:avLst/>
              <a:gdLst/>
              <a:ahLst/>
              <a:cxnLst/>
              <a:rect l="l" t="t" r="r" b="b"/>
              <a:pathLst>
                <a:path w="4149" h="4091" extrusionOk="0">
                  <a:moveTo>
                    <a:pt x="2074" y="0"/>
                  </a:moveTo>
                  <a:cubicBezTo>
                    <a:pt x="2021" y="0"/>
                    <a:pt x="1967" y="25"/>
                    <a:pt x="1936" y="74"/>
                  </a:cubicBezTo>
                  <a:lnTo>
                    <a:pt x="1597" y="645"/>
                  </a:lnTo>
                  <a:cubicBezTo>
                    <a:pt x="1568" y="689"/>
                    <a:pt x="1514" y="721"/>
                    <a:pt x="1461" y="721"/>
                  </a:cubicBezTo>
                  <a:cubicBezTo>
                    <a:pt x="1450" y="721"/>
                    <a:pt x="1439" y="719"/>
                    <a:pt x="1428" y="716"/>
                  </a:cubicBezTo>
                  <a:lnTo>
                    <a:pt x="776" y="556"/>
                  </a:lnTo>
                  <a:cubicBezTo>
                    <a:pt x="763" y="553"/>
                    <a:pt x="750" y="551"/>
                    <a:pt x="738" y="551"/>
                  </a:cubicBezTo>
                  <a:cubicBezTo>
                    <a:pt x="638" y="551"/>
                    <a:pt x="557" y="640"/>
                    <a:pt x="589" y="743"/>
                  </a:cubicBezTo>
                  <a:lnTo>
                    <a:pt x="741" y="1394"/>
                  </a:lnTo>
                  <a:cubicBezTo>
                    <a:pt x="759" y="1457"/>
                    <a:pt x="732" y="1528"/>
                    <a:pt x="678" y="1564"/>
                  </a:cubicBezTo>
                  <a:lnTo>
                    <a:pt x="107" y="1912"/>
                  </a:lnTo>
                  <a:cubicBezTo>
                    <a:pt x="0" y="1974"/>
                    <a:pt x="0" y="2117"/>
                    <a:pt x="107" y="2179"/>
                  </a:cubicBezTo>
                  <a:lnTo>
                    <a:pt x="678" y="2527"/>
                  </a:lnTo>
                  <a:cubicBezTo>
                    <a:pt x="732" y="2563"/>
                    <a:pt x="759" y="2625"/>
                    <a:pt x="741" y="2697"/>
                  </a:cubicBezTo>
                  <a:lnTo>
                    <a:pt x="589" y="3339"/>
                  </a:lnTo>
                  <a:cubicBezTo>
                    <a:pt x="557" y="3443"/>
                    <a:pt x="640" y="3539"/>
                    <a:pt x="740" y="3539"/>
                  </a:cubicBezTo>
                  <a:cubicBezTo>
                    <a:pt x="752" y="3539"/>
                    <a:pt x="764" y="3538"/>
                    <a:pt x="776" y="3535"/>
                  </a:cubicBezTo>
                  <a:lnTo>
                    <a:pt x="1428" y="3375"/>
                  </a:lnTo>
                  <a:cubicBezTo>
                    <a:pt x="1440" y="3371"/>
                    <a:pt x="1454" y="3369"/>
                    <a:pt x="1467" y="3369"/>
                  </a:cubicBezTo>
                  <a:cubicBezTo>
                    <a:pt x="1518" y="3369"/>
                    <a:pt x="1569" y="3396"/>
                    <a:pt x="1597" y="3446"/>
                  </a:cubicBezTo>
                  <a:lnTo>
                    <a:pt x="1936" y="4017"/>
                  </a:lnTo>
                  <a:cubicBezTo>
                    <a:pt x="1967" y="4066"/>
                    <a:pt x="2021" y="4091"/>
                    <a:pt x="2074" y="4091"/>
                  </a:cubicBezTo>
                  <a:cubicBezTo>
                    <a:pt x="2128" y="4091"/>
                    <a:pt x="2181" y="4066"/>
                    <a:pt x="2213" y="4017"/>
                  </a:cubicBezTo>
                  <a:lnTo>
                    <a:pt x="2552" y="3446"/>
                  </a:lnTo>
                  <a:cubicBezTo>
                    <a:pt x="2580" y="3396"/>
                    <a:pt x="2631" y="3369"/>
                    <a:pt x="2682" y="3369"/>
                  </a:cubicBezTo>
                  <a:cubicBezTo>
                    <a:pt x="2695" y="3369"/>
                    <a:pt x="2708" y="3371"/>
                    <a:pt x="2721" y="3375"/>
                  </a:cubicBezTo>
                  <a:lnTo>
                    <a:pt x="3372" y="3535"/>
                  </a:lnTo>
                  <a:cubicBezTo>
                    <a:pt x="3385" y="3538"/>
                    <a:pt x="3397" y="3539"/>
                    <a:pt x="3409" y="3539"/>
                  </a:cubicBezTo>
                  <a:cubicBezTo>
                    <a:pt x="3509" y="3539"/>
                    <a:pt x="3592" y="3443"/>
                    <a:pt x="3560" y="3339"/>
                  </a:cubicBezTo>
                  <a:lnTo>
                    <a:pt x="3408" y="2697"/>
                  </a:lnTo>
                  <a:cubicBezTo>
                    <a:pt x="3390" y="2625"/>
                    <a:pt x="3417" y="2563"/>
                    <a:pt x="3471" y="2527"/>
                  </a:cubicBezTo>
                  <a:lnTo>
                    <a:pt x="4042" y="2179"/>
                  </a:lnTo>
                  <a:cubicBezTo>
                    <a:pt x="4149" y="2117"/>
                    <a:pt x="4149" y="1974"/>
                    <a:pt x="4042" y="1912"/>
                  </a:cubicBezTo>
                  <a:lnTo>
                    <a:pt x="3471" y="1564"/>
                  </a:lnTo>
                  <a:cubicBezTo>
                    <a:pt x="3417" y="1528"/>
                    <a:pt x="3390" y="1457"/>
                    <a:pt x="3408" y="1394"/>
                  </a:cubicBezTo>
                  <a:lnTo>
                    <a:pt x="3560" y="743"/>
                  </a:lnTo>
                  <a:cubicBezTo>
                    <a:pt x="3591" y="640"/>
                    <a:pt x="3511" y="551"/>
                    <a:pt x="3411" y="551"/>
                  </a:cubicBezTo>
                  <a:cubicBezTo>
                    <a:pt x="3398" y="551"/>
                    <a:pt x="3385" y="553"/>
                    <a:pt x="3372" y="556"/>
                  </a:cubicBezTo>
                  <a:lnTo>
                    <a:pt x="2721" y="716"/>
                  </a:lnTo>
                  <a:cubicBezTo>
                    <a:pt x="2710" y="719"/>
                    <a:pt x="2699" y="721"/>
                    <a:pt x="2687" y="721"/>
                  </a:cubicBezTo>
                  <a:cubicBezTo>
                    <a:pt x="2635" y="721"/>
                    <a:pt x="2581" y="689"/>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883;p120">
              <a:extLst>
                <a:ext uri="{FF2B5EF4-FFF2-40B4-BE49-F238E27FC236}">
                  <a16:creationId xmlns:a16="http://schemas.microsoft.com/office/drawing/2014/main" id="{B7FBF35D-5AFE-2B1A-4ED0-0DBC37380B7E}"/>
                </a:ext>
              </a:extLst>
            </p:cNvPr>
            <p:cNvSpPr/>
            <p:nvPr/>
          </p:nvSpPr>
          <p:spPr>
            <a:xfrm>
              <a:off x="1905750" y="1939657"/>
              <a:ext cx="59934" cy="61022"/>
            </a:xfrm>
            <a:custGeom>
              <a:avLst/>
              <a:gdLst/>
              <a:ahLst/>
              <a:cxnLst/>
              <a:rect l="l" t="t" r="r" b="b"/>
              <a:pathLst>
                <a:path w="4149" h="4098" extrusionOk="0">
                  <a:moveTo>
                    <a:pt x="2074" y="0"/>
                  </a:moveTo>
                  <a:cubicBezTo>
                    <a:pt x="2021" y="0"/>
                    <a:pt x="1967" y="25"/>
                    <a:pt x="1936" y="74"/>
                  </a:cubicBezTo>
                  <a:lnTo>
                    <a:pt x="1597" y="645"/>
                  </a:lnTo>
                  <a:cubicBezTo>
                    <a:pt x="1569" y="695"/>
                    <a:pt x="1518" y="722"/>
                    <a:pt x="1467" y="722"/>
                  </a:cubicBezTo>
                  <a:cubicBezTo>
                    <a:pt x="1454" y="722"/>
                    <a:pt x="1440" y="720"/>
                    <a:pt x="1428" y="716"/>
                  </a:cubicBezTo>
                  <a:lnTo>
                    <a:pt x="776" y="565"/>
                  </a:lnTo>
                  <a:cubicBezTo>
                    <a:pt x="761" y="560"/>
                    <a:pt x="746" y="558"/>
                    <a:pt x="731" y="558"/>
                  </a:cubicBezTo>
                  <a:cubicBezTo>
                    <a:pt x="634" y="558"/>
                    <a:pt x="558" y="652"/>
                    <a:pt x="589" y="752"/>
                  </a:cubicBezTo>
                  <a:lnTo>
                    <a:pt x="741" y="1394"/>
                  </a:lnTo>
                  <a:cubicBezTo>
                    <a:pt x="759" y="1466"/>
                    <a:pt x="732" y="1537"/>
                    <a:pt x="678" y="1573"/>
                  </a:cubicBezTo>
                  <a:lnTo>
                    <a:pt x="107" y="1912"/>
                  </a:lnTo>
                  <a:cubicBezTo>
                    <a:pt x="0" y="1974"/>
                    <a:pt x="0" y="2126"/>
                    <a:pt x="107" y="2179"/>
                  </a:cubicBezTo>
                  <a:lnTo>
                    <a:pt x="678" y="2527"/>
                  </a:lnTo>
                  <a:cubicBezTo>
                    <a:pt x="732" y="2563"/>
                    <a:pt x="759" y="2634"/>
                    <a:pt x="741" y="2697"/>
                  </a:cubicBezTo>
                  <a:lnTo>
                    <a:pt x="589" y="3348"/>
                  </a:lnTo>
                  <a:cubicBezTo>
                    <a:pt x="557" y="3451"/>
                    <a:pt x="638" y="3540"/>
                    <a:pt x="738" y="3540"/>
                  </a:cubicBezTo>
                  <a:cubicBezTo>
                    <a:pt x="750" y="3540"/>
                    <a:pt x="763" y="3538"/>
                    <a:pt x="776" y="3535"/>
                  </a:cubicBezTo>
                  <a:lnTo>
                    <a:pt x="1428" y="3375"/>
                  </a:lnTo>
                  <a:cubicBezTo>
                    <a:pt x="1436" y="3374"/>
                    <a:pt x="1444" y="3373"/>
                    <a:pt x="1452" y="3373"/>
                  </a:cubicBezTo>
                  <a:cubicBezTo>
                    <a:pt x="1508" y="3373"/>
                    <a:pt x="1566" y="3399"/>
                    <a:pt x="1597" y="3446"/>
                  </a:cubicBezTo>
                  <a:lnTo>
                    <a:pt x="1936" y="4017"/>
                  </a:lnTo>
                  <a:cubicBezTo>
                    <a:pt x="1967" y="4071"/>
                    <a:pt x="2021" y="4097"/>
                    <a:pt x="2074" y="4097"/>
                  </a:cubicBezTo>
                  <a:cubicBezTo>
                    <a:pt x="2128" y="4097"/>
                    <a:pt x="2181" y="4071"/>
                    <a:pt x="2213" y="4017"/>
                  </a:cubicBezTo>
                  <a:lnTo>
                    <a:pt x="2552" y="3446"/>
                  </a:lnTo>
                  <a:cubicBezTo>
                    <a:pt x="2583" y="3399"/>
                    <a:pt x="2641" y="3373"/>
                    <a:pt x="2697" y="3373"/>
                  </a:cubicBezTo>
                  <a:cubicBezTo>
                    <a:pt x="2705" y="3373"/>
                    <a:pt x="2713" y="3374"/>
                    <a:pt x="2721" y="3375"/>
                  </a:cubicBezTo>
                  <a:lnTo>
                    <a:pt x="3372" y="3535"/>
                  </a:lnTo>
                  <a:cubicBezTo>
                    <a:pt x="3385" y="3538"/>
                    <a:pt x="3398" y="3540"/>
                    <a:pt x="3411" y="3540"/>
                  </a:cubicBezTo>
                  <a:cubicBezTo>
                    <a:pt x="3511" y="3540"/>
                    <a:pt x="3591" y="3451"/>
                    <a:pt x="3560" y="3348"/>
                  </a:cubicBezTo>
                  <a:lnTo>
                    <a:pt x="3408" y="2697"/>
                  </a:lnTo>
                  <a:cubicBezTo>
                    <a:pt x="3390" y="2634"/>
                    <a:pt x="3417" y="2563"/>
                    <a:pt x="3471" y="2527"/>
                  </a:cubicBezTo>
                  <a:lnTo>
                    <a:pt x="4042" y="2179"/>
                  </a:lnTo>
                  <a:cubicBezTo>
                    <a:pt x="4149" y="2126"/>
                    <a:pt x="4149" y="1974"/>
                    <a:pt x="4042" y="1912"/>
                  </a:cubicBezTo>
                  <a:lnTo>
                    <a:pt x="3471" y="1573"/>
                  </a:lnTo>
                  <a:cubicBezTo>
                    <a:pt x="3417" y="1537"/>
                    <a:pt x="3390" y="1466"/>
                    <a:pt x="3408" y="1394"/>
                  </a:cubicBezTo>
                  <a:lnTo>
                    <a:pt x="3560" y="752"/>
                  </a:lnTo>
                  <a:cubicBezTo>
                    <a:pt x="3591" y="652"/>
                    <a:pt x="3514" y="558"/>
                    <a:pt x="3418" y="558"/>
                  </a:cubicBezTo>
                  <a:cubicBezTo>
                    <a:pt x="3403" y="558"/>
                    <a:pt x="3388" y="560"/>
                    <a:pt x="3372" y="565"/>
                  </a:cubicBezTo>
                  <a:lnTo>
                    <a:pt x="2721" y="716"/>
                  </a:lnTo>
                  <a:cubicBezTo>
                    <a:pt x="2708" y="720"/>
                    <a:pt x="2695" y="722"/>
                    <a:pt x="2682" y="722"/>
                  </a:cubicBezTo>
                  <a:cubicBezTo>
                    <a:pt x="2631" y="722"/>
                    <a:pt x="2580" y="695"/>
                    <a:pt x="2552" y="645"/>
                  </a:cubicBezTo>
                  <a:lnTo>
                    <a:pt x="2213" y="74"/>
                  </a:lnTo>
                  <a:cubicBezTo>
                    <a:pt x="2181" y="25"/>
                    <a:pt x="2128" y="0"/>
                    <a:pt x="2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p18">
            <a:extLst>
              <a:ext uri="{FF2B5EF4-FFF2-40B4-BE49-F238E27FC236}">
                <a16:creationId xmlns:a16="http://schemas.microsoft.com/office/drawing/2014/main" id="{42724B2D-9A02-E804-E9E7-DFAF5BB2D44B}"/>
              </a:ext>
            </a:extLst>
          </p:cNvPr>
          <p:cNvSpPr txBox="1">
            <a:spLocks noGrp="1"/>
          </p:cNvSpPr>
          <p:nvPr/>
        </p:nvSpPr>
        <p:spPr>
          <a:xfrm>
            <a:off x="2864551" y="4479895"/>
            <a:ext cx="3284741" cy="382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800"/>
              <a:buFont typeface="DM Sans"/>
              <a:buNone/>
              <a:defRPr sz="2133" b="0" i="0" u="none" strike="noStrike" cap="none">
                <a:solidFill>
                  <a:schemeClr val="lt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1"/>
              </a:buClr>
              <a:buSzPts val="2800"/>
              <a:buFont typeface="DM Sans"/>
              <a:buNone/>
              <a:defRPr sz="3733" b="0" i="0" u="none" strike="noStrike" cap="none">
                <a:solidFill>
                  <a:schemeClr val="lt1"/>
                </a:solidFill>
                <a:latin typeface="DM Sans"/>
                <a:ea typeface="DM Sans"/>
                <a:cs typeface="DM Sans"/>
                <a:sym typeface="DM Sans"/>
              </a:defRPr>
            </a:lvl9pPr>
          </a:lstStyle>
          <a:p>
            <a:pPr marL="0" indent="0" algn="ctr"/>
            <a:r>
              <a:rPr lang="en-US" sz="1400" dirty="0">
                <a:solidFill>
                  <a:schemeClr val="tx1"/>
                </a:solidFill>
                <a:latin typeface="Times New Roman" panose="02020603050405020304" pitchFamily="18" charset="0"/>
                <a:cs typeface="Times New Roman" panose="02020603050405020304" pitchFamily="18" charset="0"/>
              </a:rPr>
              <a:t>G</a:t>
            </a:r>
            <a:r>
              <a:rPr lang="en" sz="1400" dirty="0">
                <a:solidFill>
                  <a:schemeClr val="tx1"/>
                </a:solidFill>
                <a:latin typeface="Times New Roman" panose="02020603050405020304" pitchFamily="18" charset="0"/>
                <a:cs typeface="Times New Roman" panose="02020603050405020304" pitchFamily="18" charset="0"/>
              </a:rPr>
              <a:t>raduation Project</a:t>
            </a:r>
          </a:p>
          <a:p>
            <a:pPr marL="0" indent="0" algn="ctr"/>
            <a:r>
              <a:rPr lang="en" sz="1400" dirty="0">
                <a:solidFill>
                  <a:schemeClr val="tx1"/>
                </a:solidFill>
                <a:latin typeface="Times New Roman" panose="02020603050405020304" pitchFamily="18" charset="0"/>
                <a:cs typeface="Times New Roman" panose="02020603050405020304" pitchFamily="18" charset="0"/>
              </a:rPr>
              <a:t>Academic Year 2023-2024</a:t>
            </a:r>
          </a:p>
        </p:txBody>
      </p:sp>
      <p:pic>
        <p:nvPicPr>
          <p:cNvPr id="5" name="Picture 4" descr="A black and gold logo&#10;&#10;Description automatically generated">
            <a:extLst>
              <a:ext uri="{FF2B5EF4-FFF2-40B4-BE49-F238E27FC236}">
                <a16:creationId xmlns:a16="http://schemas.microsoft.com/office/drawing/2014/main" id="{E68AB09B-D183-EE88-205A-9D492204D5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190" y="-3146"/>
            <a:ext cx="1401462" cy="142583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95"/>
        <p:cNvGrpSpPr/>
        <p:nvPr/>
      </p:nvGrpSpPr>
      <p:grpSpPr>
        <a:xfrm>
          <a:off x="0" y="0"/>
          <a:ext cx="0" cy="0"/>
          <a:chOff x="0" y="0"/>
          <a:chExt cx="0" cy="0"/>
        </a:xfrm>
      </p:grpSpPr>
      <p:sp>
        <p:nvSpPr>
          <p:cNvPr id="17" name="Title 16">
            <a:extLst>
              <a:ext uri="{FF2B5EF4-FFF2-40B4-BE49-F238E27FC236}">
                <a16:creationId xmlns:a16="http://schemas.microsoft.com/office/drawing/2014/main" id="{98B7B61A-C3AB-8243-5B32-36EF41CD86D0}"/>
              </a:ext>
            </a:extLst>
          </p:cNvPr>
          <p:cNvSpPr>
            <a:spLocks noGrp="1"/>
          </p:cNvSpPr>
          <p:nvPr>
            <p:ph type="title" idx="2"/>
          </p:nvPr>
        </p:nvSpPr>
        <p:spPr/>
        <p:txBody>
          <a:bodyPr/>
          <a:lstStyle/>
          <a:p>
            <a:r>
              <a:rPr lang="en-US" sz="2400" dirty="0">
                <a:solidFill>
                  <a:schemeClr val="accent2"/>
                </a:solidFill>
              </a:rPr>
              <a:t>Raw Data (Data Set)</a:t>
            </a:r>
            <a:endParaRPr lang="en-US" dirty="0">
              <a:solidFill>
                <a:schemeClr val="accent2"/>
              </a:solidFill>
            </a:endParaRPr>
          </a:p>
        </p:txBody>
      </p:sp>
      <p:sp>
        <p:nvSpPr>
          <p:cNvPr id="19" name="Subtitle 18">
            <a:extLst>
              <a:ext uri="{FF2B5EF4-FFF2-40B4-BE49-F238E27FC236}">
                <a16:creationId xmlns:a16="http://schemas.microsoft.com/office/drawing/2014/main" id="{9C19A39C-62EB-D7D3-1B29-A13A51656D63}"/>
              </a:ext>
            </a:extLst>
          </p:cNvPr>
          <p:cNvSpPr>
            <a:spLocks noGrp="1"/>
          </p:cNvSpPr>
          <p:nvPr>
            <p:ph type="subTitle" idx="4"/>
          </p:nvPr>
        </p:nvSpPr>
        <p:spPr>
          <a:xfrm>
            <a:off x="720000" y="1126083"/>
            <a:ext cx="3207900" cy="3018471"/>
          </a:xfrm>
        </p:spPr>
        <p:txBody>
          <a:bodyPr/>
          <a:lstStyle/>
          <a:p>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EveryAyah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Dataset</a:t>
            </a:r>
          </a:p>
          <a:p>
            <a:r>
              <a:rPr lang="en-US" sz="1800" dirty="0">
                <a:latin typeface="Times New Roman" panose="02020603050405020304" pitchFamily="18" charset="0"/>
                <a:cs typeface="Times New Roman" panose="02020603050405020304" pitchFamily="18" charset="0"/>
              </a:rPr>
              <a:t>- Whole Quran </a:t>
            </a:r>
          </a:p>
          <a:p>
            <a:r>
              <a:rPr lang="en-US" sz="1800" dirty="0">
                <a:latin typeface="Times New Roman" panose="02020603050405020304" pitchFamily="18" charset="0"/>
                <a:cs typeface="Times New Roman" panose="02020603050405020304" pitchFamily="18" charset="0"/>
              </a:rPr>
              <a:t>- Have 7 Male Expert</a:t>
            </a:r>
          </a:p>
          <a:p>
            <a:r>
              <a:rPr lang="en-GB" sz="1800" dirty="0">
                <a:latin typeface="Times New Roman" panose="02020603050405020304" pitchFamily="18" charset="0"/>
                <a:cs typeface="Times New Roman" panose="02020603050405020304" pitchFamily="18" charset="0"/>
              </a:rPr>
              <a:t>- Each imam is separated from the other</a:t>
            </a:r>
            <a:endParaRPr lang="ar-EG"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Have 6236 Wav file</a:t>
            </a:r>
          </a:p>
        </p:txBody>
      </p:sp>
      <p:pic>
        <p:nvPicPr>
          <p:cNvPr id="20" name="Picture 19">
            <a:extLst>
              <a:ext uri="{FF2B5EF4-FFF2-40B4-BE49-F238E27FC236}">
                <a16:creationId xmlns:a16="http://schemas.microsoft.com/office/drawing/2014/main" id="{3E26453F-24EA-B13A-1715-2E8D1061C000}"/>
              </a:ext>
            </a:extLst>
          </p:cNvPr>
          <p:cNvPicPr>
            <a:picLocks noChangeAspect="1"/>
          </p:cNvPicPr>
          <p:nvPr/>
        </p:nvPicPr>
        <p:blipFill>
          <a:blip r:embed="rId3"/>
          <a:stretch>
            <a:fillRect/>
          </a:stretch>
        </p:blipFill>
        <p:spPr>
          <a:xfrm>
            <a:off x="4060077" y="1017725"/>
            <a:ext cx="4724401" cy="3235187"/>
          </a:xfrm>
          <a:prstGeom prst="rect">
            <a:avLst/>
          </a:prstGeom>
        </p:spPr>
      </p:pic>
    </p:spTree>
    <p:extLst>
      <p:ext uri="{BB962C8B-B14F-4D97-AF65-F5344CB8AC3E}">
        <p14:creationId xmlns:p14="http://schemas.microsoft.com/office/powerpoint/2010/main" val="213409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468741" y="720233"/>
            <a:ext cx="7875360" cy="572700"/>
          </a:xfrm>
        </p:spPr>
        <p:txBody>
          <a:bodyPr/>
          <a:lstStyle/>
          <a:p>
            <a:r>
              <a:rPr lang="en-US" sz="24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Character-Based Arabic Vectorization and Indexing </a:t>
            </a:r>
          </a:p>
        </p:txBody>
      </p:sp>
      <p:sp>
        <p:nvSpPr>
          <p:cNvPr id="5" name="Text Placeholder 4">
            <a:extLst>
              <a:ext uri="{FF2B5EF4-FFF2-40B4-BE49-F238E27FC236}">
                <a16:creationId xmlns:a16="http://schemas.microsoft.com/office/drawing/2014/main" id="{D1A52173-FA6D-200E-6C7A-F0CC2AD80977}"/>
              </a:ext>
            </a:extLst>
          </p:cNvPr>
          <p:cNvSpPr>
            <a:spLocks noGrp="1"/>
          </p:cNvSpPr>
          <p:nvPr>
            <p:ph type="body" idx="1"/>
          </p:nvPr>
        </p:nvSpPr>
        <p:spPr>
          <a:xfrm>
            <a:off x="283197" y="1443852"/>
            <a:ext cx="8789781" cy="1476901"/>
          </a:xfrm>
        </p:spPr>
        <p:txBody>
          <a:bodyPr/>
          <a:lstStyle/>
          <a:p>
            <a:pPr marL="137160" indent="0" algn="l">
              <a:spcBef>
                <a:spcPts val="0"/>
              </a:spcBef>
              <a:spcAft>
                <a:spcPts val="800"/>
              </a:spcAft>
              <a:buSzPct val="100000"/>
              <a:buNone/>
            </a:pPr>
            <a:r>
              <a:rPr lang="en-GB" sz="1800" i="0" dirty="0">
                <a:solidFill>
                  <a:srgbClr val="BB984B"/>
                </a:solidFill>
                <a:latin typeface="Plantagenet Cherokee" panose="02020602070100000000" pitchFamily="18" charset="0"/>
              </a:rPr>
              <a:t>• </a:t>
            </a:r>
            <a:r>
              <a:rPr lang="en-GB" sz="1800" b="1" i="0" dirty="0">
                <a:solidFill>
                  <a:srgbClr val="BB984B"/>
                </a:solidFill>
                <a:latin typeface="Plantagenet Cherokee" panose="02020602070100000000" pitchFamily="18" charset="0"/>
              </a:rPr>
              <a:t>Character Classes: </a:t>
            </a:r>
            <a:r>
              <a:rPr lang="en-GB" sz="1800" i="0" dirty="0">
                <a:solidFill>
                  <a:srgbClr val="BB984B"/>
                </a:solidFill>
                <a:latin typeface="Plantagenet Cherokee" panose="02020602070100000000" pitchFamily="18" charset="0"/>
              </a:rPr>
              <a:t>Each character in Arabic, including letters, diacritics, symbols, and a space character, is</a:t>
            </a:r>
            <a:r>
              <a:rPr lang="ar-EG" sz="1800" i="0" dirty="0">
                <a:solidFill>
                  <a:srgbClr val="BB984B"/>
                </a:solidFill>
                <a:latin typeface="Plantagenet Cherokee" panose="02020602070100000000" pitchFamily="18" charset="0"/>
              </a:rPr>
              <a:t> </a:t>
            </a:r>
            <a:r>
              <a:rPr lang="en-GB" sz="1800" i="0" dirty="0">
                <a:solidFill>
                  <a:srgbClr val="BB984B"/>
                </a:solidFill>
                <a:latin typeface="Plantagenet Cherokee" panose="02020602070100000000" pitchFamily="18" charset="0"/>
              </a:rPr>
              <a:t>treated as a class and assigned a specific index.</a:t>
            </a:r>
          </a:p>
          <a:p>
            <a:pPr marL="137160" indent="0" algn="l">
              <a:spcBef>
                <a:spcPts val="0"/>
              </a:spcBef>
              <a:spcAft>
                <a:spcPts val="800"/>
              </a:spcAft>
              <a:buSzPct val="100000"/>
              <a:buNone/>
            </a:pPr>
            <a:r>
              <a:rPr lang="en-GB" sz="1800" i="0" dirty="0">
                <a:solidFill>
                  <a:srgbClr val="BB984B"/>
                </a:solidFill>
                <a:latin typeface="Plantagenet Cherokee" panose="02020602070100000000" pitchFamily="18" charset="0"/>
              </a:rPr>
              <a:t>• </a:t>
            </a:r>
            <a:r>
              <a:rPr lang="en-GB" sz="1800" b="1" i="0" dirty="0">
                <a:solidFill>
                  <a:srgbClr val="BB984B"/>
                </a:solidFill>
                <a:latin typeface="Plantagenet Cherokee" panose="02020602070100000000" pitchFamily="18" charset="0"/>
              </a:rPr>
              <a:t>Conversion Process: </a:t>
            </a:r>
            <a:r>
              <a:rPr lang="en-GB" sz="1800" i="0" dirty="0">
                <a:solidFill>
                  <a:srgbClr val="BB984B"/>
                </a:solidFill>
                <a:latin typeface="Plantagenet Cherokee" panose="02020602070100000000" pitchFamily="18" charset="0"/>
              </a:rPr>
              <a:t>Character sequences in verses are converted to sequences of indices. This process</a:t>
            </a:r>
            <a:r>
              <a:rPr lang="ar-EG" sz="1800" i="0" dirty="0">
                <a:solidFill>
                  <a:srgbClr val="BB984B"/>
                </a:solidFill>
                <a:latin typeface="Plantagenet Cherokee" panose="02020602070100000000" pitchFamily="18" charset="0"/>
              </a:rPr>
              <a:t> </a:t>
            </a:r>
            <a:r>
              <a:rPr lang="en-GB" sz="1800" i="0" dirty="0">
                <a:solidFill>
                  <a:srgbClr val="BB984B"/>
                </a:solidFill>
                <a:latin typeface="Plantagenet Cherokee" panose="02020602070100000000" pitchFamily="18" charset="0"/>
              </a:rPr>
              <a:t>aids in character-based speech recognition.</a:t>
            </a:r>
          </a:p>
        </p:txBody>
      </p:sp>
      <p:pic>
        <p:nvPicPr>
          <p:cNvPr id="6" name="Picture 5" descr="A close up of a word&#10;&#10;Description automatically generated">
            <a:extLst>
              <a:ext uri="{FF2B5EF4-FFF2-40B4-BE49-F238E27FC236}">
                <a16:creationId xmlns:a16="http://schemas.microsoft.com/office/drawing/2014/main" id="{2AD92A08-3241-7D96-1385-8B3D35284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842" y="3071672"/>
            <a:ext cx="5937158" cy="1502514"/>
          </a:xfrm>
          <a:prstGeom prst="rect">
            <a:avLst/>
          </a:prstGeom>
        </p:spPr>
      </p:pic>
    </p:spTree>
    <p:extLst>
      <p:ext uri="{BB962C8B-B14F-4D97-AF65-F5344CB8AC3E}">
        <p14:creationId xmlns:p14="http://schemas.microsoft.com/office/powerpoint/2010/main" val="729781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654305" y="202073"/>
            <a:ext cx="6994695" cy="572700"/>
          </a:xfrm>
        </p:spPr>
        <p:txBody>
          <a:bodyPr/>
          <a:lstStyle/>
          <a:p>
            <a:r>
              <a:rPr lang="en-GB" sz="20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Conversion of Audio Signals to Mel-Spectrograms</a:t>
            </a:r>
            <a:endParaRPr lang="en-US" sz="20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Placeholder 4">
            <a:extLst>
              <a:ext uri="{FF2B5EF4-FFF2-40B4-BE49-F238E27FC236}">
                <a16:creationId xmlns:a16="http://schemas.microsoft.com/office/drawing/2014/main" id="{D1A52173-FA6D-200E-6C7A-F0CC2AD80977}"/>
              </a:ext>
            </a:extLst>
          </p:cNvPr>
          <p:cNvSpPr>
            <a:spLocks noGrp="1"/>
          </p:cNvSpPr>
          <p:nvPr>
            <p:ph type="body" idx="1"/>
          </p:nvPr>
        </p:nvSpPr>
        <p:spPr>
          <a:xfrm>
            <a:off x="101600" y="774773"/>
            <a:ext cx="6181029" cy="3474377"/>
          </a:xfrm>
        </p:spPr>
        <p:txBody>
          <a:bodyPr/>
          <a:lstStyle/>
          <a:p>
            <a:pPr marL="137160" indent="0" algn="l">
              <a:spcBef>
                <a:spcPts val="0"/>
              </a:spcBef>
              <a:spcAft>
                <a:spcPts val="800"/>
              </a:spcAft>
              <a:buSzPct val="100000"/>
              <a:buNone/>
            </a:pPr>
            <a:r>
              <a:rPr lang="en-GB" sz="1800" dirty="0">
                <a:latin typeface="Lucida Sans" panose="020B0602030504020204" pitchFamily="34" charset="0"/>
              </a:rPr>
              <a:t>To process audio signals, we first convert them into Mel-spectrograms, This is done using the Short-Time Fourier Transform, which applies Fast Fourier Transforms to overlapping segments of the audio over time. The FFT transforms a time-domain signal into its frequency-domain representation, making it ideal for analysing non-periodic signals like audio.</a:t>
            </a:r>
          </a:p>
          <a:p>
            <a:pPr marL="137160" indent="0" algn="l">
              <a:spcBef>
                <a:spcPts val="0"/>
              </a:spcBef>
              <a:spcAft>
                <a:spcPts val="800"/>
              </a:spcAft>
              <a:buSzPct val="100000"/>
              <a:buNone/>
            </a:pPr>
            <a:r>
              <a:rPr lang="en-GB" sz="1800" dirty="0">
                <a:latin typeface="Lucida Sans" panose="020B0602030504020204" pitchFamily="34" charset="0"/>
              </a:rPr>
              <a:t>Next, we apply the Mel scale to these spectrograms, mimicking human hearing by perceiving frequencies uniquely. This conversion prepares the audio signals for input into models. </a:t>
            </a:r>
            <a:endParaRPr lang="en-GB" sz="1800" i="0" dirty="0">
              <a:solidFill>
                <a:srgbClr val="BB984B"/>
              </a:solidFill>
              <a:latin typeface="Lucida Sans" panose="020B0602030504020204" pitchFamily="34" charset="0"/>
            </a:endParaRPr>
          </a:p>
        </p:txBody>
      </p:sp>
      <p:pic>
        <p:nvPicPr>
          <p:cNvPr id="3" name="Picture 2">
            <a:extLst>
              <a:ext uri="{FF2B5EF4-FFF2-40B4-BE49-F238E27FC236}">
                <a16:creationId xmlns:a16="http://schemas.microsoft.com/office/drawing/2014/main" id="{8CE14B24-2939-B28F-C1A0-F396AD3B7A45}"/>
              </a:ext>
            </a:extLst>
          </p:cNvPr>
          <p:cNvPicPr>
            <a:picLocks noChangeAspect="1"/>
          </p:cNvPicPr>
          <p:nvPr/>
        </p:nvPicPr>
        <p:blipFill>
          <a:blip r:embed="rId2"/>
          <a:stretch>
            <a:fillRect/>
          </a:stretch>
        </p:blipFill>
        <p:spPr>
          <a:xfrm>
            <a:off x="3972560" y="1220602"/>
            <a:ext cx="5069841" cy="3015799"/>
          </a:xfrm>
          <a:prstGeom prst="rect">
            <a:avLst/>
          </a:prstGeom>
        </p:spPr>
      </p:pic>
    </p:spTree>
    <p:extLst>
      <p:ext uri="{BB962C8B-B14F-4D97-AF65-F5344CB8AC3E}">
        <p14:creationId xmlns:p14="http://schemas.microsoft.com/office/powerpoint/2010/main" val="143734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140653" y="430673"/>
            <a:ext cx="6994695"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RNN Speech Recognition Model </a:t>
            </a:r>
            <a:b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br>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with CTC</a:t>
            </a:r>
            <a:endParaRPr lang="en-GB"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Text Placeholder 1">
            <a:extLst>
              <a:ext uri="{FF2B5EF4-FFF2-40B4-BE49-F238E27FC236}">
                <a16:creationId xmlns:a16="http://schemas.microsoft.com/office/drawing/2014/main" id="{AF478D83-8785-C0E3-56F0-B2283763E253}"/>
              </a:ext>
            </a:extLst>
          </p:cNvPr>
          <p:cNvSpPr>
            <a:spLocks noGrp="1" noChangeArrowheads="1"/>
          </p:cNvSpPr>
          <p:nvPr>
            <p:ph type="body" idx="1"/>
          </p:nvPr>
        </p:nvSpPr>
        <p:spPr bwMode="auto">
          <a:xfrm>
            <a:off x="140653" y="1161276"/>
            <a:ext cx="4736147" cy="320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buNone/>
            </a:pPr>
            <a:r>
              <a:rPr lang="en-GB" sz="1600" dirty="0"/>
              <a:t>Comprises five layers of hidden units:</a:t>
            </a:r>
          </a:p>
          <a:p>
            <a:pPr marL="742950" lvl="1" indent="-285750">
              <a:buFont typeface="Arial" panose="020B0604020202020204" pitchFamily="34" charset="0"/>
              <a:buChar char="•"/>
            </a:pPr>
            <a:r>
              <a:rPr lang="en-GB" sz="1600" dirty="0"/>
              <a:t>First three and last layers: Non-recurrent.</a:t>
            </a:r>
          </a:p>
          <a:p>
            <a:pPr marL="742950" lvl="1" indent="-285750">
              <a:buFont typeface="Arial" panose="020B0604020202020204" pitchFamily="34" charset="0"/>
              <a:buChar char="•"/>
            </a:pPr>
            <a:r>
              <a:rPr lang="en-GB" sz="1600" dirty="0"/>
              <a:t>Fourth layer: RNN processing data bidirectionally.</a:t>
            </a:r>
          </a:p>
          <a:p>
            <a:pPr>
              <a:buFont typeface="Arial" panose="020B0604020202020204" pitchFamily="34" charset="0"/>
              <a:buChar char="•"/>
            </a:pPr>
            <a:r>
              <a:rPr lang="en-GB" sz="1600" dirty="0"/>
              <a:t>Uses Connectionist Temporal Classification (CTC) loss to align encoder outputs with character sequences.</a:t>
            </a:r>
          </a:p>
          <a:p>
            <a:pPr>
              <a:buFont typeface="Arial" panose="020B0604020202020204" pitchFamily="34" charset="0"/>
              <a:buChar char="•"/>
            </a:pPr>
            <a:r>
              <a:rPr lang="en-GB" sz="1600" dirty="0"/>
              <a:t>Struggles with large and continuous speech datasets due to a single recurrent layer in the encoder.</a:t>
            </a:r>
          </a:p>
        </p:txBody>
      </p:sp>
      <p:pic>
        <p:nvPicPr>
          <p:cNvPr id="5" name="Picture 4" descr="A diagram of a diagram&#10;&#10;Description automatically generated with medium confidence">
            <a:extLst>
              <a:ext uri="{FF2B5EF4-FFF2-40B4-BE49-F238E27FC236}">
                <a16:creationId xmlns:a16="http://schemas.microsoft.com/office/drawing/2014/main" id="{2093269A-80B8-5D99-75CD-EBEC227F32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4099" y="0"/>
            <a:ext cx="1790382" cy="5181313"/>
          </a:xfrm>
          <a:prstGeom prst="rect">
            <a:avLst/>
          </a:prstGeom>
        </p:spPr>
      </p:pic>
    </p:spTree>
    <p:extLst>
      <p:ext uri="{BB962C8B-B14F-4D97-AF65-F5344CB8AC3E}">
        <p14:creationId xmlns:p14="http://schemas.microsoft.com/office/powerpoint/2010/main" val="1852083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140653" y="430673"/>
            <a:ext cx="6994695"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RNN Speech Recognition Model </a:t>
            </a:r>
            <a:b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br>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with CTC</a:t>
            </a:r>
            <a:endParaRPr lang="en-GB"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Rectangle 3">
            <a:extLst>
              <a:ext uri="{FF2B5EF4-FFF2-40B4-BE49-F238E27FC236}">
                <a16:creationId xmlns:a16="http://schemas.microsoft.com/office/drawing/2014/main" id="{05E8E1E2-2E4B-37C6-9172-146100194E64}"/>
              </a:ext>
            </a:extLst>
          </p:cNvPr>
          <p:cNvSpPr>
            <a:spLocks noGrp="1" noChangeArrowheads="1"/>
          </p:cNvSpPr>
          <p:nvPr>
            <p:ph type="body" idx="1"/>
          </p:nvPr>
        </p:nvSpPr>
        <p:spPr bwMode="auto">
          <a:xfrm>
            <a:off x="140653" y="1472114"/>
            <a:ext cx="52435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Introduces multiple CNN and RNN layers.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Architecture: One CNN layer, five Gated Recurrent Unit (GRU) layers, and one fully connected layer.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Achieves the lowest Word Error Rate (WER) compared to other CNN-RNN combinations.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t>RNN-CTC Model:</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t> Constructed based on Deep Speech 2 architecture for superior recognition performance</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8" name="Picture 7">
            <a:extLst>
              <a:ext uri="{FF2B5EF4-FFF2-40B4-BE49-F238E27FC236}">
                <a16:creationId xmlns:a16="http://schemas.microsoft.com/office/drawing/2014/main" id="{646B63F4-CB25-E07F-6AB2-DF69F04EED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8560" y="1624514"/>
            <a:ext cx="3924787" cy="1639575"/>
          </a:xfrm>
          <a:prstGeom prst="rect">
            <a:avLst/>
          </a:prstGeom>
          <a:noFill/>
          <a:ln>
            <a:noFill/>
          </a:ln>
        </p:spPr>
      </p:pic>
    </p:spTree>
    <p:extLst>
      <p:ext uri="{BB962C8B-B14F-4D97-AF65-F5344CB8AC3E}">
        <p14:creationId xmlns:p14="http://schemas.microsoft.com/office/powerpoint/2010/main" val="126782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654305" y="202073"/>
            <a:ext cx="6994695" cy="572700"/>
          </a:xfrm>
        </p:spPr>
        <p:txBody>
          <a:bodyPr/>
          <a:lstStyle/>
          <a:p>
            <a:br>
              <a:rPr lang="en-GB" sz="1100" dirty="0"/>
            </a:br>
            <a:r>
              <a:rPr lang="en-GB" sz="24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TDNN Speech Recognition Model with CTC</a:t>
            </a:r>
            <a:endParaRPr lang="en-GB" sz="20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 Placeholder 5">
            <a:extLst>
              <a:ext uri="{FF2B5EF4-FFF2-40B4-BE49-F238E27FC236}">
                <a16:creationId xmlns:a16="http://schemas.microsoft.com/office/drawing/2014/main" id="{451ED4D5-11D8-AED5-DF3E-DA52B5BD0F45}"/>
              </a:ext>
            </a:extLst>
          </p:cNvPr>
          <p:cNvSpPr>
            <a:spLocks noGrp="1"/>
          </p:cNvSpPr>
          <p:nvPr>
            <p:ph type="body" idx="1"/>
          </p:nvPr>
        </p:nvSpPr>
        <p:spPr>
          <a:xfrm>
            <a:off x="506640" y="979755"/>
            <a:ext cx="4654640" cy="3416400"/>
          </a:xfrm>
        </p:spPr>
        <p:txBody>
          <a:bodyPr/>
          <a:lstStyle/>
          <a:p>
            <a:r>
              <a:rPr lang="en-GB" sz="1800" dirty="0"/>
              <a:t>Widely used in traditional and hybrid speech recognition systems.</a:t>
            </a:r>
          </a:p>
          <a:p>
            <a:r>
              <a:rPr lang="en-GB" sz="1800" dirty="0"/>
              <a:t>Uses </a:t>
            </a:r>
            <a:r>
              <a:rPr lang="en-GB" sz="1800" dirty="0" err="1"/>
              <a:t>depthwise</a:t>
            </a:r>
            <a:r>
              <a:rPr lang="en-GB" sz="1800" dirty="0"/>
              <a:t> separable convolutions instead of 1D convolutions.</a:t>
            </a:r>
          </a:p>
          <a:p>
            <a:r>
              <a:rPr lang="en-GB" sz="1800" dirty="0"/>
              <a:t>Splits the kernel into </a:t>
            </a:r>
            <a:r>
              <a:rPr lang="en-GB" sz="1800" dirty="0" err="1"/>
              <a:t>depthwise</a:t>
            </a:r>
            <a:r>
              <a:rPr lang="en-GB" sz="1800" dirty="0"/>
              <a:t> and pointwise convolutions to handle spatial and depth dimensions, reducing complexity and speeding up the network.</a:t>
            </a:r>
          </a:p>
          <a:p>
            <a:endParaRPr lang="en-US" sz="1800" dirty="0"/>
          </a:p>
        </p:txBody>
      </p:sp>
      <p:pic>
        <p:nvPicPr>
          <p:cNvPr id="5122" name="Picture 2">
            <a:extLst>
              <a:ext uri="{FF2B5EF4-FFF2-40B4-BE49-F238E27FC236}">
                <a16:creationId xmlns:a16="http://schemas.microsoft.com/office/drawing/2014/main" id="{6BDB51BF-3AB3-1F11-CC3E-FC691BB0B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923" y="892065"/>
            <a:ext cx="3410713" cy="404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73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654305" y="202073"/>
            <a:ext cx="6994695" cy="572700"/>
          </a:xfrm>
        </p:spPr>
        <p:txBody>
          <a:bodyPr/>
          <a:lstStyle/>
          <a:p>
            <a:br>
              <a:rPr lang="en-GB" sz="1100" dirty="0"/>
            </a:br>
            <a:r>
              <a:rPr lang="en-GB" sz="24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TDNN Speech Recognition Model with CTC</a:t>
            </a:r>
            <a:endParaRPr lang="en-GB" sz="20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Text Placeholder 1">
            <a:extLst>
              <a:ext uri="{FF2B5EF4-FFF2-40B4-BE49-F238E27FC236}">
                <a16:creationId xmlns:a16="http://schemas.microsoft.com/office/drawing/2014/main" id="{AF478D83-8785-C0E3-56F0-B2283763E253}"/>
              </a:ext>
            </a:extLst>
          </p:cNvPr>
          <p:cNvSpPr>
            <a:spLocks noGrp="1" noChangeArrowheads="1"/>
          </p:cNvSpPr>
          <p:nvPr>
            <p:ph type="body" idx="1"/>
          </p:nvPr>
        </p:nvSpPr>
        <p:spPr bwMode="auto">
          <a:xfrm>
            <a:off x="140653" y="1056630"/>
            <a:ext cx="473614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i="1" dirty="0"/>
              <a:t>Model Components</a:t>
            </a:r>
            <a:r>
              <a:rPr lang="en-US" altLang="en-US" sz="1800" dirty="0"/>
              <a:t>: Encoder, decoder, and CTC loss.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i="1" dirty="0"/>
              <a:t>Encoder: </a:t>
            </a:r>
            <a:r>
              <a:rPr lang="en-US" altLang="en-US" sz="1800" dirty="0"/>
              <a:t>Based on </a:t>
            </a:r>
            <a:r>
              <a:rPr lang="en-US" altLang="en-US" sz="1800" dirty="0" err="1"/>
              <a:t>QuartzNet</a:t>
            </a:r>
            <a:r>
              <a:rPr lang="en-US" altLang="en-US" sz="1800" dirty="0"/>
              <a:t> architecture with 15 repeated blocks, each containing five sub-blocks.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i="1" dirty="0"/>
              <a:t>Decoder: </a:t>
            </a:r>
            <a:r>
              <a:rPr lang="en-US" altLang="en-US" sz="1800" dirty="0"/>
              <a:t>A linear classification layer converting encoder outputs into probabilities for 63 classes (62 characters + 1 blank for CTC loss).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i="1" dirty="0"/>
              <a:t>CTC Loss: </a:t>
            </a:r>
            <a:r>
              <a:rPr lang="en-US" altLang="en-US" sz="1800" dirty="0"/>
              <a:t>Maps highest probability class to its character representation using a greedy decoder. </a:t>
            </a:r>
          </a:p>
        </p:txBody>
      </p:sp>
      <p:pic>
        <p:nvPicPr>
          <p:cNvPr id="3" name="Picture 2" descr="A table with numbers and text&#10;&#10;Description automatically generated">
            <a:extLst>
              <a:ext uri="{FF2B5EF4-FFF2-40B4-BE49-F238E27FC236}">
                <a16:creationId xmlns:a16="http://schemas.microsoft.com/office/drawing/2014/main" id="{ACEE73BF-5D1D-9375-BD5D-2AB5988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164" y="1279088"/>
            <a:ext cx="4526860" cy="1870512"/>
          </a:xfrm>
          <a:prstGeom prst="rect">
            <a:avLst/>
          </a:prstGeom>
        </p:spPr>
      </p:pic>
    </p:spTree>
    <p:extLst>
      <p:ext uri="{BB962C8B-B14F-4D97-AF65-F5344CB8AC3E}">
        <p14:creationId xmlns:p14="http://schemas.microsoft.com/office/powerpoint/2010/main" val="87368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94687-32F8-DBD5-77AF-F833462424F2}"/>
              </a:ext>
            </a:extLst>
          </p:cNvPr>
          <p:cNvSpPr>
            <a:spLocks noGrp="1"/>
          </p:cNvSpPr>
          <p:nvPr>
            <p:ph type="title"/>
          </p:nvPr>
        </p:nvSpPr>
        <p:spPr>
          <a:xfrm>
            <a:off x="769938" y="308753"/>
            <a:ext cx="4614227"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Evaluation Method</a:t>
            </a:r>
            <a:endParaRPr lang="en-GB"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Rectangle 3">
            <a:extLst>
              <a:ext uri="{FF2B5EF4-FFF2-40B4-BE49-F238E27FC236}">
                <a16:creationId xmlns:a16="http://schemas.microsoft.com/office/drawing/2014/main" id="{05E8E1E2-2E4B-37C6-9172-146100194E64}"/>
              </a:ext>
            </a:extLst>
          </p:cNvPr>
          <p:cNvSpPr>
            <a:spLocks noGrp="1" noChangeArrowheads="1"/>
          </p:cNvSpPr>
          <p:nvPr>
            <p:ph type="body" idx="1"/>
          </p:nvPr>
        </p:nvSpPr>
        <p:spPr bwMode="auto">
          <a:xfrm>
            <a:off x="455295" y="881453"/>
            <a:ext cx="5243512" cy="377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sz="1600" dirty="0"/>
              <a:t>We used the Word Error Rate (WER) to evaluate the performance of our speech recognition models. WER, measures the accuracy of a speech recognition model based on the number of deleted (D), inserted (I), and substituted (S) words in the recognized text. It is calculated using the formula:</a:t>
            </a:r>
          </a:p>
          <a:p>
            <a:r>
              <a:rPr lang="en-GB" sz="1600" dirty="0"/>
              <a:t>where NNN is the number of words in the target (reference) text. WER evaluates word recognition performance by considering deletions, insertions, and substitutions of words. The word accuracy for each model was determined by subtracting the WER value from 1.</a:t>
            </a:r>
          </a:p>
        </p:txBody>
      </p:sp>
      <p:pic>
        <p:nvPicPr>
          <p:cNvPr id="3" name="Picture 2">
            <a:extLst>
              <a:ext uri="{FF2B5EF4-FFF2-40B4-BE49-F238E27FC236}">
                <a16:creationId xmlns:a16="http://schemas.microsoft.com/office/drawing/2014/main" id="{B1E260F1-99E0-4877-B315-207A4C146B93}"/>
              </a:ext>
            </a:extLst>
          </p:cNvPr>
          <p:cNvPicPr>
            <a:picLocks noChangeAspect="1"/>
          </p:cNvPicPr>
          <p:nvPr/>
        </p:nvPicPr>
        <p:blipFill>
          <a:blip r:embed="rId2"/>
          <a:stretch>
            <a:fillRect/>
          </a:stretch>
        </p:blipFill>
        <p:spPr>
          <a:xfrm>
            <a:off x="5792413" y="1414734"/>
            <a:ext cx="2942473" cy="922065"/>
          </a:xfrm>
          <a:prstGeom prst="rect">
            <a:avLst/>
          </a:prstGeom>
        </p:spPr>
      </p:pic>
    </p:spTree>
    <p:extLst>
      <p:ext uri="{BB962C8B-B14F-4D97-AF65-F5344CB8AC3E}">
        <p14:creationId xmlns:p14="http://schemas.microsoft.com/office/powerpoint/2010/main" val="413904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EA7C7-7C4D-5EF8-9A28-94883850759E}"/>
              </a:ext>
            </a:extLst>
          </p:cNvPr>
          <p:cNvSpPr>
            <a:spLocks noGrp="1"/>
          </p:cNvSpPr>
          <p:nvPr>
            <p:ph type="title"/>
          </p:nvPr>
        </p:nvSpPr>
        <p:spPr>
          <a:xfrm>
            <a:off x="232320" y="211345"/>
            <a:ext cx="7704000"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Experimental Details</a:t>
            </a:r>
          </a:p>
        </p:txBody>
      </p:sp>
      <p:graphicFrame>
        <p:nvGraphicFramePr>
          <p:cNvPr id="7" name="Table 6">
            <a:extLst>
              <a:ext uri="{FF2B5EF4-FFF2-40B4-BE49-F238E27FC236}">
                <a16:creationId xmlns:a16="http://schemas.microsoft.com/office/drawing/2014/main" id="{0E47142E-5B0E-B31D-A3DA-16B27801DADE}"/>
              </a:ext>
            </a:extLst>
          </p:cNvPr>
          <p:cNvGraphicFramePr>
            <a:graphicFrameLocks noGrp="1"/>
          </p:cNvGraphicFramePr>
          <p:nvPr>
            <p:extLst>
              <p:ext uri="{D42A27DB-BD31-4B8C-83A1-F6EECF244321}">
                <p14:modId xmlns:p14="http://schemas.microsoft.com/office/powerpoint/2010/main" val="2314198621"/>
              </p:ext>
            </p:extLst>
          </p:nvPr>
        </p:nvGraphicFramePr>
        <p:xfrm>
          <a:off x="232320" y="2035714"/>
          <a:ext cx="8521698" cy="856680"/>
        </p:xfrm>
        <a:graphic>
          <a:graphicData uri="http://schemas.openxmlformats.org/drawingml/2006/table">
            <a:tbl>
              <a:tblPr firstRow="1" firstCol="1" bandRow="1">
                <a:tableStyleId>{B301B821-A1FF-4177-AEE7-76D212191A09}</a:tableStyleId>
              </a:tblPr>
              <a:tblGrid>
                <a:gridCol w="1420283">
                  <a:extLst>
                    <a:ext uri="{9D8B030D-6E8A-4147-A177-3AD203B41FA5}">
                      <a16:colId xmlns:a16="http://schemas.microsoft.com/office/drawing/2014/main" val="2662119418"/>
                    </a:ext>
                  </a:extLst>
                </a:gridCol>
                <a:gridCol w="1420283">
                  <a:extLst>
                    <a:ext uri="{9D8B030D-6E8A-4147-A177-3AD203B41FA5}">
                      <a16:colId xmlns:a16="http://schemas.microsoft.com/office/drawing/2014/main" val="3723614175"/>
                    </a:ext>
                  </a:extLst>
                </a:gridCol>
                <a:gridCol w="1420283">
                  <a:extLst>
                    <a:ext uri="{9D8B030D-6E8A-4147-A177-3AD203B41FA5}">
                      <a16:colId xmlns:a16="http://schemas.microsoft.com/office/drawing/2014/main" val="3143830576"/>
                    </a:ext>
                  </a:extLst>
                </a:gridCol>
                <a:gridCol w="1420283">
                  <a:extLst>
                    <a:ext uri="{9D8B030D-6E8A-4147-A177-3AD203B41FA5}">
                      <a16:colId xmlns:a16="http://schemas.microsoft.com/office/drawing/2014/main" val="315363697"/>
                    </a:ext>
                  </a:extLst>
                </a:gridCol>
                <a:gridCol w="1420283">
                  <a:extLst>
                    <a:ext uri="{9D8B030D-6E8A-4147-A177-3AD203B41FA5}">
                      <a16:colId xmlns:a16="http://schemas.microsoft.com/office/drawing/2014/main" val="3558191686"/>
                    </a:ext>
                  </a:extLst>
                </a:gridCol>
                <a:gridCol w="1420283">
                  <a:extLst>
                    <a:ext uri="{9D8B030D-6E8A-4147-A177-3AD203B41FA5}">
                      <a16:colId xmlns:a16="http://schemas.microsoft.com/office/drawing/2014/main" val="2370949183"/>
                    </a:ext>
                  </a:extLst>
                </a:gridCol>
              </a:tblGrid>
              <a:tr h="0">
                <a:tc>
                  <a:txBody>
                    <a:bodyPr/>
                    <a:lstStyle/>
                    <a:p>
                      <a:pPr algn="ctr">
                        <a:lnSpc>
                          <a:spcPct val="150000"/>
                        </a:lnSpc>
                        <a:spcAft>
                          <a:spcPts val="800"/>
                        </a:spcAft>
                      </a:pPr>
                      <a:r>
                        <a:rPr lang="en-US" sz="1400" kern="100" dirty="0">
                          <a:effectLst/>
                        </a:rPr>
                        <a:t>Models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Epochs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Batch size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Learning rate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Optimizer</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Accuracy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01456507"/>
                  </a:ext>
                </a:extLst>
              </a:tr>
              <a:tr h="0">
                <a:tc>
                  <a:txBody>
                    <a:bodyPr/>
                    <a:lstStyle/>
                    <a:p>
                      <a:pPr algn="ctr">
                        <a:lnSpc>
                          <a:spcPct val="150000"/>
                        </a:lnSpc>
                        <a:spcAft>
                          <a:spcPts val="800"/>
                        </a:spcAft>
                      </a:pPr>
                      <a:r>
                        <a:rPr lang="en-US" sz="1400" kern="100">
                          <a:effectLst/>
                        </a:rPr>
                        <a:t>TDNN-CTC</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168</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32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0.01</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Novgard</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50%</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62199007"/>
                  </a:ext>
                </a:extLst>
              </a:tr>
              <a:tr h="210820">
                <a:tc>
                  <a:txBody>
                    <a:bodyPr/>
                    <a:lstStyle/>
                    <a:p>
                      <a:pPr algn="ctr">
                        <a:lnSpc>
                          <a:spcPct val="150000"/>
                        </a:lnSpc>
                        <a:spcAft>
                          <a:spcPts val="800"/>
                        </a:spcAft>
                      </a:pPr>
                      <a:r>
                        <a:rPr lang="en-US" sz="1400" kern="100">
                          <a:effectLst/>
                        </a:rPr>
                        <a:t>RNN-CTC</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20</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8</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0.005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a:effectLst/>
                        </a:rPr>
                        <a:t>AdamW</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US" sz="1400" kern="100" dirty="0">
                          <a:effectLst/>
                        </a:rPr>
                        <a:t>70%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53239857"/>
                  </a:ext>
                </a:extLst>
              </a:tr>
            </a:tbl>
          </a:graphicData>
        </a:graphic>
      </p:graphicFrame>
    </p:spTree>
    <p:extLst>
      <p:ext uri="{BB962C8B-B14F-4D97-AF65-F5344CB8AC3E}">
        <p14:creationId xmlns:p14="http://schemas.microsoft.com/office/powerpoint/2010/main" val="1618674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EA7C7-7C4D-5EF8-9A28-94883850759E}"/>
              </a:ext>
            </a:extLst>
          </p:cNvPr>
          <p:cNvSpPr>
            <a:spLocks noGrp="1"/>
          </p:cNvSpPr>
          <p:nvPr>
            <p:ph type="title"/>
          </p:nvPr>
        </p:nvSpPr>
        <p:spPr>
          <a:xfrm>
            <a:off x="161200" y="272305"/>
            <a:ext cx="7704000" cy="572700"/>
          </a:xfrm>
        </p:spPr>
        <p:txBody>
          <a:bodyPr/>
          <a:lstStyle/>
          <a:p>
            <a:r>
              <a:rPr lang="en-US" sz="2800" b="0" i="1"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Results and Insights</a:t>
            </a:r>
          </a:p>
        </p:txBody>
      </p:sp>
      <p:sp>
        <p:nvSpPr>
          <p:cNvPr id="2" name="Rectangle 3">
            <a:extLst>
              <a:ext uri="{FF2B5EF4-FFF2-40B4-BE49-F238E27FC236}">
                <a16:creationId xmlns:a16="http://schemas.microsoft.com/office/drawing/2014/main" id="{D8590CE5-DFAC-218E-499F-840884DC47D8}"/>
              </a:ext>
            </a:extLst>
          </p:cNvPr>
          <p:cNvSpPr txBox="1">
            <a:spLocks noChangeArrowheads="1"/>
          </p:cNvSpPr>
          <p:nvPr/>
        </p:nvSpPr>
        <p:spPr bwMode="auto">
          <a:xfrm>
            <a:off x="161200" y="960373"/>
            <a:ext cx="862742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ar-EG" sz="1800" dirty="0">
                <a:solidFill>
                  <a:schemeClr val="accent1"/>
                </a:solidFill>
                <a:latin typeface="Manrope"/>
                <a:sym typeface="Manrope"/>
              </a:rPr>
              <a:t> </a:t>
            </a:r>
            <a:r>
              <a:rPr lang="en-GB" sz="1800" dirty="0">
                <a:solidFill>
                  <a:schemeClr val="accent1"/>
                </a:solidFill>
                <a:latin typeface="Manrope"/>
                <a:sym typeface="Manrope"/>
              </a:rPr>
              <a:t>RNN-CTC Model: Demonstrated superior accuracy (70%) compared to the TDNN-CTC model (50%).</a:t>
            </a:r>
          </a:p>
          <a:p>
            <a:pPr marL="742950" lvl="1" indent="-285750">
              <a:buFont typeface="Arial" panose="020B0604020202020204" pitchFamily="34" charset="0"/>
              <a:buChar char="•"/>
            </a:pPr>
            <a:r>
              <a:rPr lang="en-GB" sz="1800" dirty="0">
                <a:solidFill>
                  <a:schemeClr val="accent1"/>
                </a:solidFill>
                <a:latin typeface="Manrope"/>
                <a:sym typeface="Manrope"/>
              </a:rPr>
              <a:t>Advanced Architecture: Incorporates CNN and </a:t>
            </a:r>
            <a:r>
              <a:rPr lang="en-GB" sz="1800" dirty="0" err="1">
                <a:solidFill>
                  <a:schemeClr val="accent1"/>
                </a:solidFill>
                <a:latin typeface="Manrope"/>
                <a:sym typeface="Manrope"/>
              </a:rPr>
              <a:t>BiGRU</a:t>
            </a:r>
            <a:r>
              <a:rPr lang="en-GB" sz="1800" dirty="0">
                <a:solidFill>
                  <a:schemeClr val="accent1"/>
                </a:solidFill>
                <a:latin typeface="Manrope"/>
                <a:sym typeface="Manrope"/>
              </a:rPr>
              <a:t> layers.</a:t>
            </a:r>
          </a:p>
          <a:p>
            <a:pPr marL="742950" lvl="1" indent="-285750">
              <a:buFont typeface="Arial" panose="020B0604020202020204" pitchFamily="34" charset="0"/>
              <a:buChar char="•"/>
            </a:pPr>
            <a:r>
              <a:rPr lang="en-GB" sz="1800" dirty="0">
                <a:solidFill>
                  <a:schemeClr val="accent1"/>
                </a:solidFill>
                <a:latin typeface="Manrope"/>
                <a:sym typeface="Manrope"/>
              </a:rPr>
              <a:t>Optimizer: Utilized </a:t>
            </a:r>
            <a:r>
              <a:rPr lang="en-GB" sz="1800" dirty="0" err="1">
                <a:solidFill>
                  <a:schemeClr val="accent1"/>
                </a:solidFill>
                <a:latin typeface="Manrope"/>
                <a:sym typeface="Manrope"/>
              </a:rPr>
              <a:t>AdamW</a:t>
            </a:r>
            <a:r>
              <a:rPr lang="en-GB" sz="1800" dirty="0">
                <a:solidFill>
                  <a:schemeClr val="accent1"/>
                </a:solidFill>
                <a:latin typeface="Manrope"/>
                <a:sym typeface="Manrope"/>
              </a:rPr>
              <a:t> optimizer, contributing to better performance.</a:t>
            </a:r>
          </a:p>
          <a:p>
            <a:pPr>
              <a:buFont typeface="Arial" panose="020B0604020202020204" pitchFamily="34" charset="0"/>
              <a:buChar char="•"/>
            </a:pPr>
            <a:r>
              <a:rPr lang="ar-EG" sz="1800" dirty="0">
                <a:solidFill>
                  <a:schemeClr val="accent1"/>
                </a:solidFill>
                <a:latin typeface="Manrope"/>
                <a:sym typeface="Manrope"/>
              </a:rPr>
              <a:t> </a:t>
            </a:r>
            <a:r>
              <a:rPr lang="en-GB" sz="1800" dirty="0">
                <a:solidFill>
                  <a:schemeClr val="accent1"/>
                </a:solidFill>
                <a:latin typeface="Manrope"/>
                <a:sym typeface="Manrope"/>
              </a:rPr>
              <a:t>TDNN-CTC Model: Achieved 50% accuracy with the </a:t>
            </a:r>
            <a:r>
              <a:rPr lang="en-GB" sz="1800" dirty="0" err="1">
                <a:solidFill>
                  <a:schemeClr val="accent1"/>
                </a:solidFill>
                <a:latin typeface="Manrope"/>
                <a:sym typeface="Manrope"/>
              </a:rPr>
              <a:t>Novgard</a:t>
            </a:r>
            <a:r>
              <a:rPr lang="en-GB" sz="1800" dirty="0">
                <a:solidFill>
                  <a:schemeClr val="accent1"/>
                </a:solidFill>
                <a:latin typeface="Manrope"/>
                <a:sym typeface="Manrope"/>
              </a:rPr>
              <a:t> optimizer.</a:t>
            </a:r>
          </a:p>
          <a:p>
            <a:r>
              <a:rPr lang="en-GB" sz="1800" dirty="0">
                <a:solidFill>
                  <a:schemeClr val="accent1"/>
                </a:solidFill>
                <a:latin typeface="Manrope"/>
                <a:sym typeface="Manrope"/>
              </a:rPr>
              <a:t>The results emphasize the importance of model architecture and optimization techniques in developing effective speech recognition systems, highlighting the enhanced performance of the RNN-CTC model.</a:t>
            </a:r>
          </a:p>
        </p:txBody>
      </p:sp>
    </p:spTree>
    <p:extLst>
      <p:ext uri="{BB962C8B-B14F-4D97-AF65-F5344CB8AC3E}">
        <p14:creationId xmlns:p14="http://schemas.microsoft.com/office/powerpoint/2010/main" val="316634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754743"/>
            <a:ext cx="4797147" cy="3701143"/>
          </a:xfrm>
          <a:prstGeom prst="rect">
            <a:avLst/>
          </a:prstGeom>
        </p:spPr>
        <p:txBody>
          <a:bodyPr spcFirstLastPara="1" wrap="square" lIns="91425" tIns="91425" rIns="91425" bIns="91425" anchor="ctr" anchorCtr="0">
            <a:noAutofit/>
          </a:bodyPr>
          <a:lstStyle/>
          <a:p>
            <a:pPr lvl="0"/>
            <a:r>
              <a:rPr lang="en" sz="6000" u="sng" dirty="0"/>
              <a:t>01</a:t>
            </a:r>
            <a:r>
              <a:rPr lang="en" sz="6000" dirty="0"/>
              <a:t> </a:t>
            </a:r>
            <a:br>
              <a:rPr lang="en" sz="6000" dirty="0"/>
            </a:br>
            <a:r>
              <a:rPr lang="en-US" sz="6000" dirty="0"/>
              <a:t>Introduction</a:t>
            </a:r>
            <a:endParaRPr sz="6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a:extLst>
            <a:ext uri="{FF2B5EF4-FFF2-40B4-BE49-F238E27FC236}">
              <a16:creationId xmlns:a16="http://schemas.microsoft.com/office/drawing/2014/main" id="{F348CCC5-0B93-9295-88FB-6B54962E6EAC}"/>
            </a:ext>
          </a:extLst>
        </p:cNvPr>
        <p:cNvGrpSpPr/>
        <p:nvPr/>
      </p:nvGrpSpPr>
      <p:grpSpPr>
        <a:xfrm>
          <a:off x="0" y="0"/>
          <a:ext cx="0" cy="0"/>
          <a:chOff x="0" y="0"/>
          <a:chExt cx="0" cy="0"/>
        </a:xfrm>
      </p:grpSpPr>
      <p:sp>
        <p:nvSpPr>
          <p:cNvPr id="3646" name="Google Shape;3646;p66">
            <a:extLst>
              <a:ext uri="{FF2B5EF4-FFF2-40B4-BE49-F238E27FC236}">
                <a16:creationId xmlns:a16="http://schemas.microsoft.com/office/drawing/2014/main" id="{445C4201-9E18-682E-B839-1B4FE3D5DC7E}"/>
              </a:ext>
            </a:extLst>
          </p:cNvPr>
          <p:cNvSpPr txBox="1">
            <a:spLocks noGrp="1"/>
          </p:cNvSpPr>
          <p:nvPr>
            <p:ph type="title"/>
          </p:nvPr>
        </p:nvSpPr>
        <p:spPr>
          <a:xfrm>
            <a:off x="119283" y="717498"/>
            <a:ext cx="5766259" cy="3708504"/>
          </a:xfrm>
          <a:prstGeom prst="rect">
            <a:avLst/>
          </a:prstGeom>
        </p:spPr>
        <p:txBody>
          <a:bodyPr spcFirstLastPara="1" wrap="square" lIns="91425" tIns="91425" rIns="91425" bIns="91425" anchor="ctr" anchorCtr="0">
            <a:noAutofit/>
          </a:bodyPr>
          <a:lstStyle/>
          <a:p>
            <a:r>
              <a:rPr lang="en" sz="4800" u="sng" dirty="0">
                <a:latin typeface="Open Sans ExtraBold" panose="020B0906030804020204" pitchFamily="34" charset="0"/>
                <a:ea typeface="Open Sans ExtraBold" panose="020B0906030804020204" pitchFamily="34" charset="0"/>
                <a:cs typeface="Open Sans ExtraBold" panose="020B0906030804020204" pitchFamily="34" charset="0"/>
              </a:rPr>
              <a:t>0</a:t>
            </a:r>
            <a:r>
              <a:rPr lang="en-US" sz="4800" u="sng" dirty="0">
                <a:latin typeface="Open Sans ExtraBold" panose="020B0906030804020204" pitchFamily="34" charset="0"/>
                <a:ea typeface="Open Sans ExtraBold" panose="020B0906030804020204" pitchFamily="34" charset="0"/>
                <a:cs typeface="Open Sans ExtraBold" panose="020B0906030804020204" pitchFamily="34" charset="0"/>
              </a:rPr>
              <a:t>7</a:t>
            </a:r>
            <a: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t> </a:t>
            </a:r>
            <a:br>
              <a:rPr lang="en" sz="480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GB" sz="4800" dirty="0">
                <a:latin typeface="Open Sans ExtraBold" panose="020B0906030804020204" pitchFamily="34" charset="0"/>
                <a:ea typeface="Open Sans ExtraBold" panose="020B0906030804020204" pitchFamily="34" charset="0"/>
                <a:cs typeface="Open Sans ExtraBold" panose="020B0906030804020204" pitchFamily="34" charset="0"/>
              </a:rPr>
              <a:t>Software Specifications</a:t>
            </a:r>
            <a:endParaRPr sz="48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37821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7"/>
        <p:cNvGrpSpPr/>
        <p:nvPr/>
      </p:nvGrpSpPr>
      <p:grpSpPr>
        <a:xfrm>
          <a:off x="0" y="0"/>
          <a:ext cx="0" cy="0"/>
          <a:chOff x="0" y="0"/>
          <a:chExt cx="0" cy="0"/>
        </a:xfrm>
      </p:grpSpPr>
      <p:sp>
        <p:nvSpPr>
          <p:cNvPr id="4179" name="Google Shape;4179;p85"/>
          <p:cNvSpPr/>
          <p:nvPr/>
        </p:nvSpPr>
        <p:spPr>
          <a:xfrm>
            <a:off x="3788637" y="1545850"/>
            <a:ext cx="1412100" cy="1412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85"/>
          <p:cNvGrpSpPr/>
          <p:nvPr/>
        </p:nvGrpSpPr>
        <p:grpSpPr>
          <a:xfrm>
            <a:off x="3350482" y="931573"/>
            <a:ext cx="2253860" cy="2012155"/>
            <a:chOff x="1562386" y="538275"/>
            <a:chExt cx="2159926" cy="2130045"/>
          </a:xfrm>
        </p:grpSpPr>
        <p:sp>
          <p:nvSpPr>
            <p:cNvPr id="4195" name="Google Shape;4195;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05" name="Google Shape;4205;p85"/>
          <p:cNvSpPr/>
          <p:nvPr/>
        </p:nvSpPr>
        <p:spPr>
          <a:xfrm>
            <a:off x="5485850" y="1206405"/>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txBox="1"/>
          <p:nvPr/>
        </p:nvSpPr>
        <p:spPr>
          <a:xfrm>
            <a:off x="3068507" y="1836812"/>
            <a:ext cx="2817811" cy="2016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2"/>
                </a:solidFill>
                <a:latin typeface="Philosopher"/>
                <a:sym typeface="Philosopher"/>
              </a:rPr>
              <a:t>Stakeholders</a:t>
            </a:r>
            <a:endParaRPr sz="2400" b="1" dirty="0">
              <a:solidFill>
                <a:schemeClr val="accent2"/>
              </a:solidFill>
              <a:latin typeface="Philosopher"/>
              <a:sym typeface="Lateef"/>
            </a:endParaRPr>
          </a:p>
        </p:txBody>
      </p:sp>
      <p:grpSp>
        <p:nvGrpSpPr>
          <p:cNvPr id="4261" name="Group 4260">
            <a:extLst>
              <a:ext uri="{FF2B5EF4-FFF2-40B4-BE49-F238E27FC236}">
                <a16:creationId xmlns:a16="http://schemas.microsoft.com/office/drawing/2014/main" id="{80BC3E08-2918-5BCC-8E9B-85C432C8A554}"/>
              </a:ext>
            </a:extLst>
          </p:cNvPr>
          <p:cNvGrpSpPr/>
          <p:nvPr/>
        </p:nvGrpSpPr>
        <p:grpSpPr>
          <a:xfrm>
            <a:off x="640155" y="866770"/>
            <a:ext cx="2727811" cy="2147394"/>
            <a:chOff x="734743" y="1500870"/>
            <a:chExt cx="2727811" cy="2147394"/>
          </a:xfrm>
        </p:grpSpPr>
        <p:sp>
          <p:nvSpPr>
            <p:cNvPr id="4186" name="Google Shape;4186;p85"/>
            <p:cNvSpPr txBox="1"/>
            <p:nvPr/>
          </p:nvSpPr>
          <p:spPr>
            <a:xfrm>
              <a:off x="734743" y="1617247"/>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Developers</a:t>
              </a:r>
              <a:endParaRPr sz="2300" b="1" dirty="0">
                <a:solidFill>
                  <a:schemeClr val="dk2"/>
                </a:solidFill>
                <a:latin typeface="Philosopher"/>
                <a:ea typeface="Philosopher"/>
                <a:cs typeface="Philosopher"/>
                <a:sym typeface="Philosopher"/>
              </a:endParaRPr>
            </a:p>
          </p:txBody>
        </p:sp>
        <p:sp>
          <p:nvSpPr>
            <p:cNvPr id="4188" name="Google Shape;4188;p85"/>
            <p:cNvSpPr txBox="1"/>
            <p:nvPr/>
          </p:nvSpPr>
          <p:spPr>
            <a:xfrm>
              <a:off x="955344" y="3140197"/>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Users</a:t>
              </a:r>
              <a:endParaRPr sz="2300" b="1" dirty="0">
                <a:solidFill>
                  <a:schemeClr val="dk2"/>
                </a:solidFill>
                <a:latin typeface="Philosopher"/>
                <a:ea typeface="Philosopher"/>
                <a:cs typeface="Philosopher"/>
                <a:sym typeface="Philosopher"/>
              </a:endParaRPr>
            </a:p>
          </p:txBody>
        </p:sp>
        <p:grpSp>
          <p:nvGrpSpPr>
            <p:cNvPr id="4260" name="Group 4259">
              <a:extLst>
                <a:ext uri="{FF2B5EF4-FFF2-40B4-BE49-F238E27FC236}">
                  <a16:creationId xmlns:a16="http://schemas.microsoft.com/office/drawing/2014/main" id="{167BEFF2-6D0A-6279-6D60-85789204B31B}"/>
                </a:ext>
              </a:extLst>
            </p:cNvPr>
            <p:cNvGrpSpPr/>
            <p:nvPr/>
          </p:nvGrpSpPr>
          <p:grpSpPr>
            <a:xfrm>
              <a:off x="2525492" y="1500870"/>
              <a:ext cx="937062" cy="2147394"/>
              <a:chOff x="2525492" y="1500870"/>
              <a:chExt cx="937062" cy="2147394"/>
            </a:xfrm>
          </p:grpSpPr>
          <p:grpSp>
            <p:nvGrpSpPr>
              <p:cNvPr id="4259" name="Group 4258">
                <a:extLst>
                  <a:ext uri="{FF2B5EF4-FFF2-40B4-BE49-F238E27FC236}">
                    <a16:creationId xmlns:a16="http://schemas.microsoft.com/office/drawing/2014/main" id="{6DC1C113-1625-5C6C-AE92-C2AB899EBA14}"/>
                  </a:ext>
                </a:extLst>
              </p:cNvPr>
              <p:cNvGrpSpPr/>
              <p:nvPr/>
            </p:nvGrpSpPr>
            <p:grpSpPr>
              <a:xfrm>
                <a:off x="2570242" y="1523245"/>
                <a:ext cx="892312" cy="2111125"/>
                <a:chOff x="2570242" y="1523245"/>
                <a:chExt cx="892312" cy="2111125"/>
              </a:xfrm>
            </p:grpSpPr>
            <p:cxnSp>
              <p:nvCxnSpPr>
                <p:cNvPr id="4178" name="Google Shape;4178;p85"/>
                <p:cNvCxnSpPr>
                  <a:cxnSpLocks/>
                  <a:stCxn id="4179" idx="2"/>
                  <a:endCxn id="4180" idx="6"/>
                </p:cNvCxnSpPr>
                <p:nvPr/>
              </p:nvCxnSpPr>
              <p:spPr>
                <a:xfrm rot="10800000">
                  <a:off x="3143054" y="1809740"/>
                  <a:ext cx="319500" cy="759000"/>
                </a:xfrm>
                <a:prstGeom prst="bentConnector3">
                  <a:avLst>
                    <a:gd name="adj1" fmla="val 50018"/>
                  </a:avLst>
                </a:prstGeom>
                <a:noFill/>
                <a:ln w="19050" cap="flat" cmpd="sng">
                  <a:solidFill>
                    <a:schemeClr val="accent2"/>
                  </a:solidFill>
                  <a:prstDash val="solid"/>
                  <a:round/>
                  <a:headEnd type="none" w="med" len="med"/>
                  <a:tailEnd type="none" w="med" len="med"/>
                </a:ln>
              </p:spPr>
            </p:cxnSp>
            <p:cxnSp>
              <p:nvCxnSpPr>
                <p:cNvPr id="4181" name="Google Shape;4181;p85"/>
                <p:cNvCxnSpPr>
                  <a:cxnSpLocks/>
                  <a:stCxn id="4179" idx="2"/>
                  <a:endCxn id="4182" idx="6"/>
                </p:cNvCxnSpPr>
                <p:nvPr/>
              </p:nvCxnSpPr>
              <p:spPr>
                <a:xfrm flipH="1">
                  <a:off x="3143054" y="2568740"/>
                  <a:ext cx="319500" cy="779400"/>
                </a:xfrm>
                <a:prstGeom prst="bentConnector3">
                  <a:avLst>
                    <a:gd name="adj1" fmla="val 50018"/>
                  </a:avLst>
                </a:prstGeom>
                <a:noFill/>
                <a:ln w="19050" cap="flat" cmpd="sng">
                  <a:solidFill>
                    <a:schemeClr val="accent2"/>
                  </a:solidFill>
                  <a:prstDash val="solid"/>
                  <a:round/>
                  <a:headEnd type="none" w="med" len="med"/>
                  <a:tailEnd type="none" w="med" len="med"/>
                </a:ln>
              </p:spPr>
            </p:cxnSp>
            <p:sp>
              <p:nvSpPr>
                <p:cNvPr id="4180" name="Google Shape;4180;p85"/>
                <p:cNvSpPr/>
                <p:nvPr/>
              </p:nvSpPr>
              <p:spPr>
                <a:xfrm>
                  <a:off x="2570242" y="1523245"/>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2570242" y="3061670"/>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roup 4257">
                <a:extLst>
                  <a:ext uri="{FF2B5EF4-FFF2-40B4-BE49-F238E27FC236}">
                    <a16:creationId xmlns:a16="http://schemas.microsoft.com/office/drawing/2014/main" id="{CCBB911B-2CE1-CCD0-C8CA-157E78FEBF65}"/>
                  </a:ext>
                </a:extLst>
              </p:cNvPr>
              <p:cNvGrpSpPr/>
              <p:nvPr/>
            </p:nvGrpSpPr>
            <p:grpSpPr>
              <a:xfrm>
                <a:off x="2525492" y="1500870"/>
                <a:ext cx="608667" cy="600247"/>
                <a:chOff x="2525492" y="1500870"/>
                <a:chExt cx="608667" cy="600247"/>
              </a:xfrm>
            </p:grpSpPr>
            <p:grpSp>
              <p:nvGrpSpPr>
                <p:cNvPr id="4198" name="Google Shape;4198;p85"/>
                <p:cNvGrpSpPr/>
                <p:nvPr/>
              </p:nvGrpSpPr>
              <p:grpSpPr>
                <a:xfrm>
                  <a:off x="2525492" y="1500870"/>
                  <a:ext cx="608667" cy="600247"/>
                  <a:chOff x="1562386" y="538275"/>
                  <a:chExt cx="2159926" cy="2130045"/>
                </a:xfrm>
              </p:grpSpPr>
              <p:sp>
                <p:nvSpPr>
                  <p:cNvPr id="4199" name="Google Shape;4199;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1587666" y="563556"/>
                    <a:ext cx="2109784" cy="2079441"/>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687;p118">
                  <a:extLst>
                    <a:ext uri="{FF2B5EF4-FFF2-40B4-BE49-F238E27FC236}">
                      <a16:creationId xmlns:a16="http://schemas.microsoft.com/office/drawing/2014/main" id="{87D6D815-370F-74E8-2C8F-12B319711FA1}"/>
                    </a:ext>
                  </a:extLst>
                </p:cNvPr>
                <p:cNvGrpSpPr/>
                <p:nvPr/>
              </p:nvGrpSpPr>
              <p:grpSpPr>
                <a:xfrm>
                  <a:off x="2713366" y="1643430"/>
                  <a:ext cx="218150" cy="373825"/>
                  <a:chOff x="1151650" y="3944775"/>
                  <a:chExt cx="218150" cy="373825"/>
                </a:xfrm>
              </p:grpSpPr>
              <p:sp>
                <p:nvSpPr>
                  <p:cNvPr id="17" name="Google Shape;5688;p118">
                    <a:extLst>
                      <a:ext uri="{FF2B5EF4-FFF2-40B4-BE49-F238E27FC236}">
                        <a16:creationId xmlns:a16="http://schemas.microsoft.com/office/drawing/2014/main" id="{3BE36A60-8FEB-BF88-48D5-A752CB8D52CD}"/>
                      </a:ext>
                    </a:extLst>
                  </p:cNvPr>
                  <p:cNvSpPr/>
                  <p:nvPr/>
                </p:nvSpPr>
                <p:spPr>
                  <a:xfrm>
                    <a:off x="1151650" y="3944775"/>
                    <a:ext cx="218150" cy="373825"/>
                  </a:xfrm>
                  <a:custGeom>
                    <a:avLst/>
                    <a:gdLst/>
                    <a:ahLst/>
                    <a:cxnLst/>
                    <a:rect l="l" t="t" r="r" b="b"/>
                    <a:pathLst>
                      <a:path w="8726" h="14953" extrusionOk="0">
                        <a:moveTo>
                          <a:pt x="5532" y="446"/>
                        </a:moveTo>
                        <a:lnTo>
                          <a:pt x="5532" y="1053"/>
                        </a:lnTo>
                        <a:cubicBezTo>
                          <a:pt x="5532" y="1214"/>
                          <a:pt x="5389" y="1356"/>
                          <a:pt x="5229" y="1356"/>
                        </a:cubicBezTo>
                        <a:lnTo>
                          <a:pt x="3516" y="1356"/>
                        </a:lnTo>
                        <a:cubicBezTo>
                          <a:pt x="3337" y="1356"/>
                          <a:pt x="3195" y="1214"/>
                          <a:pt x="3195" y="1053"/>
                        </a:cubicBezTo>
                        <a:lnTo>
                          <a:pt x="3195" y="446"/>
                        </a:lnTo>
                        <a:close/>
                        <a:moveTo>
                          <a:pt x="1517" y="0"/>
                        </a:moveTo>
                        <a:cubicBezTo>
                          <a:pt x="679" y="0"/>
                          <a:pt x="1" y="678"/>
                          <a:pt x="1" y="1499"/>
                        </a:cubicBezTo>
                        <a:lnTo>
                          <a:pt x="1" y="4390"/>
                        </a:lnTo>
                        <a:cubicBezTo>
                          <a:pt x="1" y="4515"/>
                          <a:pt x="108" y="4604"/>
                          <a:pt x="233" y="4604"/>
                        </a:cubicBezTo>
                        <a:cubicBezTo>
                          <a:pt x="340" y="4604"/>
                          <a:pt x="447" y="4515"/>
                          <a:pt x="447" y="4390"/>
                        </a:cubicBezTo>
                        <a:lnTo>
                          <a:pt x="447" y="1499"/>
                        </a:lnTo>
                        <a:cubicBezTo>
                          <a:pt x="447" y="910"/>
                          <a:pt x="929" y="446"/>
                          <a:pt x="1517" y="446"/>
                        </a:cubicBezTo>
                        <a:lnTo>
                          <a:pt x="2766" y="446"/>
                        </a:lnTo>
                        <a:lnTo>
                          <a:pt x="2766" y="1053"/>
                        </a:lnTo>
                        <a:cubicBezTo>
                          <a:pt x="2766" y="1463"/>
                          <a:pt x="3105" y="1803"/>
                          <a:pt x="3516" y="1803"/>
                        </a:cubicBezTo>
                        <a:lnTo>
                          <a:pt x="5229" y="1803"/>
                        </a:lnTo>
                        <a:cubicBezTo>
                          <a:pt x="5639" y="1803"/>
                          <a:pt x="5978" y="1463"/>
                          <a:pt x="5978" y="1053"/>
                        </a:cubicBezTo>
                        <a:lnTo>
                          <a:pt x="5978" y="446"/>
                        </a:lnTo>
                        <a:lnTo>
                          <a:pt x="7227" y="446"/>
                        </a:lnTo>
                        <a:cubicBezTo>
                          <a:pt x="7816" y="446"/>
                          <a:pt x="8298" y="910"/>
                          <a:pt x="8298" y="1499"/>
                        </a:cubicBezTo>
                        <a:lnTo>
                          <a:pt x="8298" y="13454"/>
                        </a:lnTo>
                        <a:cubicBezTo>
                          <a:pt x="8298" y="14043"/>
                          <a:pt x="7816" y="14524"/>
                          <a:pt x="7227" y="14524"/>
                        </a:cubicBezTo>
                        <a:lnTo>
                          <a:pt x="1517" y="14524"/>
                        </a:lnTo>
                        <a:cubicBezTo>
                          <a:pt x="929" y="14524"/>
                          <a:pt x="447" y="14043"/>
                          <a:pt x="447" y="13454"/>
                        </a:cubicBezTo>
                        <a:lnTo>
                          <a:pt x="447" y="5407"/>
                        </a:lnTo>
                        <a:cubicBezTo>
                          <a:pt x="447" y="5282"/>
                          <a:pt x="340" y="5193"/>
                          <a:pt x="233" y="5193"/>
                        </a:cubicBezTo>
                        <a:cubicBezTo>
                          <a:pt x="108" y="5193"/>
                          <a:pt x="1" y="5282"/>
                          <a:pt x="1" y="5407"/>
                        </a:cubicBezTo>
                        <a:lnTo>
                          <a:pt x="1" y="13454"/>
                        </a:lnTo>
                        <a:cubicBezTo>
                          <a:pt x="1" y="14275"/>
                          <a:pt x="679" y="14953"/>
                          <a:pt x="1517" y="14953"/>
                        </a:cubicBezTo>
                        <a:lnTo>
                          <a:pt x="7227" y="14953"/>
                        </a:lnTo>
                        <a:cubicBezTo>
                          <a:pt x="8048" y="14953"/>
                          <a:pt x="8726" y="14275"/>
                          <a:pt x="8726" y="13454"/>
                        </a:cubicBezTo>
                        <a:lnTo>
                          <a:pt x="8726" y="1499"/>
                        </a:lnTo>
                        <a:cubicBezTo>
                          <a:pt x="8726" y="678"/>
                          <a:pt x="8048" y="0"/>
                          <a:pt x="7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89;p118">
                    <a:extLst>
                      <a:ext uri="{FF2B5EF4-FFF2-40B4-BE49-F238E27FC236}">
                        <a16:creationId xmlns:a16="http://schemas.microsoft.com/office/drawing/2014/main" id="{0535A93C-5B13-CB58-BA64-F6D0A14CEB6B}"/>
                      </a:ext>
                    </a:extLst>
                  </p:cNvPr>
                  <p:cNvSpPr/>
                  <p:nvPr/>
                </p:nvSpPr>
                <p:spPr>
                  <a:xfrm>
                    <a:off x="1327850" y="4198150"/>
                    <a:ext cx="10725" cy="47750"/>
                  </a:xfrm>
                  <a:custGeom>
                    <a:avLst/>
                    <a:gdLst/>
                    <a:ahLst/>
                    <a:cxnLst/>
                    <a:rect l="l" t="t" r="r" b="b"/>
                    <a:pathLst>
                      <a:path w="429" h="1910" extrusionOk="0">
                        <a:moveTo>
                          <a:pt x="215" y="0"/>
                        </a:moveTo>
                        <a:cubicBezTo>
                          <a:pt x="90" y="0"/>
                          <a:pt x="1" y="89"/>
                          <a:pt x="1" y="214"/>
                        </a:cubicBezTo>
                        <a:lnTo>
                          <a:pt x="1" y="1677"/>
                        </a:lnTo>
                        <a:cubicBezTo>
                          <a:pt x="1" y="1802"/>
                          <a:pt x="90" y="1909"/>
                          <a:pt x="215" y="1909"/>
                        </a:cubicBezTo>
                        <a:cubicBezTo>
                          <a:pt x="340" y="1909"/>
                          <a:pt x="429" y="1802"/>
                          <a:pt x="429" y="1677"/>
                        </a:cubicBezTo>
                        <a:lnTo>
                          <a:pt x="429" y="214"/>
                        </a:lnTo>
                        <a:cubicBezTo>
                          <a:pt x="429" y="89"/>
                          <a:pt x="340" y="0"/>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90;p118">
                    <a:extLst>
                      <a:ext uri="{FF2B5EF4-FFF2-40B4-BE49-F238E27FC236}">
                        <a16:creationId xmlns:a16="http://schemas.microsoft.com/office/drawing/2014/main" id="{D771BB71-3C03-FA4A-A7A8-E1F12164D6B8}"/>
                      </a:ext>
                    </a:extLst>
                  </p:cNvPr>
                  <p:cNvSpPr/>
                  <p:nvPr/>
                </p:nvSpPr>
                <p:spPr>
                  <a:xfrm>
                    <a:off x="1239075" y="4198150"/>
                    <a:ext cx="11175" cy="47750"/>
                  </a:xfrm>
                  <a:custGeom>
                    <a:avLst/>
                    <a:gdLst/>
                    <a:ahLst/>
                    <a:cxnLst/>
                    <a:rect l="l" t="t" r="r" b="b"/>
                    <a:pathLst>
                      <a:path w="447" h="1910" extrusionOk="0">
                        <a:moveTo>
                          <a:pt x="233" y="0"/>
                        </a:moveTo>
                        <a:cubicBezTo>
                          <a:pt x="108" y="0"/>
                          <a:pt x="1" y="89"/>
                          <a:pt x="1" y="214"/>
                        </a:cubicBezTo>
                        <a:lnTo>
                          <a:pt x="1" y="1677"/>
                        </a:lnTo>
                        <a:cubicBezTo>
                          <a:pt x="1" y="1802"/>
                          <a:pt x="108" y="1909"/>
                          <a:pt x="233" y="1909"/>
                        </a:cubicBezTo>
                        <a:cubicBezTo>
                          <a:pt x="340" y="1909"/>
                          <a:pt x="447" y="1802"/>
                          <a:pt x="447" y="1677"/>
                        </a:cubicBezTo>
                        <a:lnTo>
                          <a:pt x="447" y="214"/>
                        </a:lnTo>
                        <a:cubicBezTo>
                          <a:pt x="447" y="89"/>
                          <a:pt x="340"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91;p118">
                    <a:extLst>
                      <a:ext uri="{FF2B5EF4-FFF2-40B4-BE49-F238E27FC236}">
                        <a16:creationId xmlns:a16="http://schemas.microsoft.com/office/drawing/2014/main" id="{8F9086A2-CB70-8E28-6078-02A5ABC0EA44}"/>
                      </a:ext>
                    </a:extLst>
                  </p:cNvPr>
                  <p:cNvSpPr/>
                  <p:nvPr/>
                </p:nvSpPr>
                <p:spPr>
                  <a:xfrm>
                    <a:off x="1235525" y="4198150"/>
                    <a:ext cx="82100" cy="78975"/>
                  </a:xfrm>
                  <a:custGeom>
                    <a:avLst/>
                    <a:gdLst/>
                    <a:ahLst/>
                    <a:cxnLst/>
                    <a:rect l="l" t="t" r="r" b="b"/>
                    <a:pathLst>
                      <a:path w="3284" h="3159" extrusionOk="0">
                        <a:moveTo>
                          <a:pt x="2194" y="993"/>
                        </a:moveTo>
                        <a:cubicBezTo>
                          <a:pt x="2235" y="993"/>
                          <a:pt x="2274" y="1011"/>
                          <a:pt x="2302" y="1053"/>
                        </a:cubicBezTo>
                        <a:cubicBezTo>
                          <a:pt x="2355" y="1142"/>
                          <a:pt x="2391" y="1303"/>
                          <a:pt x="2391" y="1445"/>
                        </a:cubicBezTo>
                        <a:cubicBezTo>
                          <a:pt x="2230" y="1445"/>
                          <a:pt x="2088" y="1392"/>
                          <a:pt x="2034" y="1303"/>
                        </a:cubicBezTo>
                        <a:cubicBezTo>
                          <a:pt x="1999" y="1231"/>
                          <a:pt x="1999" y="1142"/>
                          <a:pt x="2034" y="1088"/>
                        </a:cubicBezTo>
                        <a:cubicBezTo>
                          <a:pt x="2067" y="1034"/>
                          <a:pt x="2132" y="993"/>
                          <a:pt x="2194" y="993"/>
                        </a:cubicBezTo>
                        <a:close/>
                        <a:moveTo>
                          <a:pt x="3069" y="0"/>
                        </a:moveTo>
                        <a:cubicBezTo>
                          <a:pt x="2944" y="0"/>
                          <a:pt x="2837" y="89"/>
                          <a:pt x="2837" y="214"/>
                        </a:cubicBezTo>
                        <a:lnTo>
                          <a:pt x="2837" y="1463"/>
                        </a:lnTo>
                        <a:lnTo>
                          <a:pt x="2819" y="1463"/>
                        </a:lnTo>
                        <a:cubicBezTo>
                          <a:pt x="2837" y="1249"/>
                          <a:pt x="2784" y="981"/>
                          <a:pt x="2641" y="785"/>
                        </a:cubicBezTo>
                        <a:cubicBezTo>
                          <a:pt x="2534" y="642"/>
                          <a:pt x="2391" y="553"/>
                          <a:pt x="2213" y="553"/>
                        </a:cubicBezTo>
                        <a:cubicBezTo>
                          <a:pt x="1999" y="553"/>
                          <a:pt x="1784" y="660"/>
                          <a:pt x="1660" y="856"/>
                        </a:cubicBezTo>
                        <a:cubicBezTo>
                          <a:pt x="1552" y="1053"/>
                          <a:pt x="1535" y="1285"/>
                          <a:pt x="1642" y="1499"/>
                        </a:cubicBezTo>
                        <a:cubicBezTo>
                          <a:pt x="1642" y="1499"/>
                          <a:pt x="1642" y="1499"/>
                          <a:pt x="1642" y="1517"/>
                        </a:cubicBezTo>
                        <a:lnTo>
                          <a:pt x="1231" y="1517"/>
                        </a:lnTo>
                        <a:cubicBezTo>
                          <a:pt x="1142" y="1517"/>
                          <a:pt x="1071" y="1570"/>
                          <a:pt x="1035" y="1659"/>
                        </a:cubicBezTo>
                        <a:cubicBezTo>
                          <a:pt x="999" y="1749"/>
                          <a:pt x="1035" y="1838"/>
                          <a:pt x="1106" y="1909"/>
                        </a:cubicBezTo>
                        <a:cubicBezTo>
                          <a:pt x="1231" y="1998"/>
                          <a:pt x="1267" y="2123"/>
                          <a:pt x="1249" y="2248"/>
                        </a:cubicBezTo>
                        <a:cubicBezTo>
                          <a:pt x="1213" y="2444"/>
                          <a:pt x="1035" y="2623"/>
                          <a:pt x="839" y="2694"/>
                        </a:cubicBezTo>
                        <a:cubicBezTo>
                          <a:pt x="783" y="2710"/>
                          <a:pt x="716" y="2719"/>
                          <a:pt x="654" y="2719"/>
                        </a:cubicBezTo>
                        <a:cubicBezTo>
                          <a:pt x="579" y="2719"/>
                          <a:pt x="511" y="2706"/>
                          <a:pt x="482" y="2676"/>
                        </a:cubicBezTo>
                        <a:cubicBezTo>
                          <a:pt x="464" y="2659"/>
                          <a:pt x="446" y="2641"/>
                          <a:pt x="446" y="2587"/>
                        </a:cubicBezTo>
                        <a:cubicBezTo>
                          <a:pt x="446" y="2462"/>
                          <a:pt x="339" y="2373"/>
                          <a:pt x="214" y="2373"/>
                        </a:cubicBezTo>
                        <a:cubicBezTo>
                          <a:pt x="107" y="2373"/>
                          <a:pt x="0" y="2462"/>
                          <a:pt x="0" y="2587"/>
                        </a:cubicBezTo>
                        <a:cubicBezTo>
                          <a:pt x="0" y="2766"/>
                          <a:pt x="89" y="2926"/>
                          <a:pt x="214" y="3033"/>
                        </a:cubicBezTo>
                        <a:cubicBezTo>
                          <a:pt x="339" y="3122"/>
                          <a:pt x="500" y="3158"/>
                          <a:pt x="642" y="3158"/>
                        </a:cubicBezTo>
                        <a:cubicBezTo>
                          <a:pt x="767" y="3158"/>
                          <a:pt x="874" y="3140"/>
                          <a:pt x="964" y="3105"/>
                        </a:cubicBezTo>
                        <a:cubicBezTo>
                          <a:pt x="1338" y="2980"/>
                          <a:pt x="1624" y="2676"/>
                          <a:pt x="1677" y="2337"/>
                        </a:cubicBezTo>
                        <a:cubicBezTo>
                          <a:pt x="1713" y="2195"/>
                          <a:pt x="1695" y="2070"/>
                          <a:pt x="1660" y="1945"/>
                        </a:cubicBezTo>
                        <a:lnTo>
                          <a:pt x="3069" y="1945"/>
                        </a:lnTo>
                        <a:cubicBezTo>
                          <a:pt x="3176" y="1945"/>
                          <a:pt x="3283" y="1856"/>
                          <a:pt x="3283" y="1731"/>
                        </a:cubicBezTo>
                        <a:lnTo>
                          <a:pt x="3283" y="214"/>
                        </a:lnTo>
                        <a:cubicBezTo>
                          <a:pt x="3283" y="89"/>
                          <a:pt x="3176" y="0"/>
                          <a:pt x="3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92;p118">
                    <a:extLst>
                      <a:ext uri="{FF2B5EF4-FFF2-40B4-BE49-F238E27FC236}">
                        <a16:creationId xmlns:a16="http://schemas.microsoft.com/office/drawing/2014/main" id="{4B4EBDC4-C203-60C5-B4A2-B4D1C337DBC7}"/>
                      </a:ext>
                    </a:extLst>
                  </p:cNvPr>
                  <p:cNvSpPr/>
                  <p:nvPr/>
                </p:nvSpPr>
                <p:spPr>
                  <a:xfrm>
                    <a:off x="1233725" y="4177250"/>
                    <a:ext cx="21900" cy="16000"/>
                  </a:xfrm>
                  <a:custGeom>
                    <a:avLst/>
                    <a:gdLst/>
                    <a:ahLst/>
                    <a:cxnLst/>
                    <a:rect l="l" t="t" r="r" b="b"/>
                    <a:pathLst>
                      <a:path w="876" h="640" extrusionOk="0">
                        <a:moveTo>
                          <a:pt x="626" y="1"/>
                        </a:moveTo>
                        <a:cubicBezTo>
                          <a:pt x="589" y="1"/>
                          <a:pt x="552" y="11"/>
                          <a:pt x="518" y="33"/>
                        </a:cubicBezTo>
                        <a:lnTo>
                          <a:pt x="144" y="229"/>
                        </a:lnTo>
                        <a:cubicBezTo>
                          <a:pt x="36" y="283"/>
                          <a:pt x="1" y="408"/>
                          <a:pt x="54" y="515"/>
                        </a:cubicBezTo>
                        <a:cubicBezTo>
                          <a:pt x="90" y="604"/>
                          <a:pt x="179" y="640"/>
                          <a:pt x="251" y="640"/>
                        </a:cubicBezTo>
                        <a:cubicBezTo>
                          <a:pt x="286" y="640"/>
                          <a:pt x="322" y="622"/>
                          <a:pt x="358" y="604"/>
                        </a:cubicBezTo>
                        <a:lnTo>
                          <a:pt x="732" y="408"/>
                        </a:lnTo>
                        <a:cubicBezTo>
                          <a:pt x="839" y="354"/>
                          <a:pt x="875" y="229"/>
                          <a:pt x="822" y="122"/>
                        </a:cubicBezTo>
                        <a:cubicBezTo>
                          <a:pt x="785" y="49"/>
                          <a:pt x="706" y="1"/>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93;p118">
                    <a:extLst>
                      <a:ext uri="{FF2B5EF4-FFF2-40B4-BE49-F238E27FC236}">
                        <a16:creationId xmlns:a16="http://schemas.microsoft.com/office/drawing/2014/main" id="{455969B0-1989-38FD-ADA3-8D1E77CEFE53}"/>
                      </a:ext>
                    </a:extLst>
                  </p:cNvPr>
                  <p:cNvSpPr/>
                  <p:nvPr/>
                </p:nvSpPr>
                <p:spPr>
                  <a:xfrm>
                    <a:off x="1181100" y="4215625"/>
                    <a:ext cx="48200" cy="31475"/>
                  </a:xfrm>
                  <a:custGeom>
                    <a:avLst/>
                    <a:gdLst/>
                    <a:ahLst/>
                    <a:cxnLst/>
                    <a:rect l="l" t="t" r="r" b="b"/>
                    <a:pathLst>
                      <a:path w="1928" h="1259" extrusionOk="0">
                        <a:moveTo>
                          <a:pt x="466" y="1"/>
                        </a:moveTo>
                        <a:cubicBezTo>
                          <a:pt x="404" y="1"/>
                          <a:pt x="343" y="27"/>
                          <a:pt x="304" y="86"/>
                        </a:cubicBezTo>
                        <a:cubicBezTo>
                          <a:pt x="18" y="407"/>
                          <a:pt x="0" y="746"/>
                          <a:pt x="250" y="978"/>
                        </a:cubicBezTo>
                        <a:cubicBezTo>
                          <a:pt x="451" y="1169"/>
                          <a:pt x="723" y="1258"/>
                          <a:pt x="999" y="1258"/>
                        </a:cubicBezTo>
                        <a:cubicBezTo>
                          <a:pt x="1238" y="1258"/>
                          <a:pt x="1479" y="1192"/>
                          <a:pt x="1678" y="1067"/>
                        </a:cubicBezTo>
                        <a:cubicBezTo>
                          <a:pt x="1820" y="960"/>
                          <a:pt x="1910" y="800"/>
                          <a:pt x="1927" y="621"/>
                        </a:cubicBezTo>
                        <a:cubicBezTo>
                          <a:pt x="1927" y="425"/>
                          <a:pt x="1838" y="211"/>
                          <a:pt x="1660" y="68"/>
                        </a:cubicBezTo>
                        <a:cubicBezTo>
                          <a:pt x="1620" y="36"/>
                          <a:pt x="1569" y="19"/>
                          <a:pt x="1518" y="19"/>
                        </a:cubicBezTo>
                        <a:cubicBezTo>
                          <a:pt x="1457" y="19"/>
                          <a:pt x="1396" y="45"/>
                          <a:pt x="1356" y="104"/>
                        </a:cubicBezTo>
                        <a:cubicBezTo>
                          <a:pt x="1267" y="193"/>
                          <a:pt x="1285" y="336"/>
                          <a:pt x="1374" y="407"/>
                        </a:cubicBezTo>
                        <a:cubicBezTo>
                          <a:pt x="1446" y="461"/>
                          <a:pt x="1499" y="532"/>
                          <a:pt x="1481" y="604"/>
                        </a:cubicBezTo>
                        <a:cubicBezTo>
                          <a:pt x="1481" y="621"/>
                          <a:pt x="1481" y="657"/>
                          <a:pt x="1428" y="693"/>
                        </a:cubicBezTo>
                        <a:cubicBezTo>
                          <a:pt x="1312" y="776"/>
                          <a:pt x="1157" y="816"/>
                          <a:pt x="1005" y="816"/>
                        </a:cubicBezTo>
                        <a:cubicBezTo>
                          <a:pt x="830" y="816"/>
                          <a:pt x="659" y="762"/>
                          <a:pt x="553" y="657"/>
                        </a:cubicBezTo>
                        <a:cubicBezTo>
                          <a:pt x="536" y="639"/>
                          <a:pt x="464" y="568"/>
                          <a:pt x="643" y="354"/>
                        </a:cubicBezTo>
                        <a:cubicBezTo>
                          <a:pt x="714" y="265"/>
                          <a:pt x="696" y="122"/>
                          <a:pt x="607" y="50"/>
                        </a:cubicBezTo>
                        <a:cubicBezTo>
                          <a:pt x="567" y="18"/>
                          <a:pt x="516"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94;p118">
                    <a:extLst>
                      <a:ext uri="{FF2B5EF4-FFF2-40B4-BE49-F238E27FC236}">
                        <a16:creationId xmlns:a16="http://schemas.microsoft.com/office/drawing/2014/main" id="{79E28352-C262-D36A-7531-69174CBECD6F}"/>
                      </a:ext>
                    </a:extLst>
                  </p:cNvPr>
                  <p:cNvSpPr/>
                  <p:nvPr/>
                </p:nvSpPr>
                <p:spPr>
                  <a:xfrm>
                    <a:off x="1268075" y="4189175"/>
                    <a:ext cx="12525" cy="10950"/>
                  </a:xfrm>
                  <a:custGeom>
                    <a:avLst/>
                    <a:gdLst/>
                    <a:ahLst/>
                    <a:cxnLst/>
                    <a:rect l="l" t="t" r="r" b="b"/>
                    <a:pathLst>
                      <a:path w="501" h="438" extrusionOk="0">
                        <a:moveTo>
                          <a:pt x="252" y="1"/>
                        </a:moveTo>
                        <a:cubicBezTo>
                          <a:pt x="213" y="1"/>
                          <a:pt x="175" y="13"/>
                          <a:pt x="143" y="38"/>
                        </a:cubicBezTo>
                        <a:cubicBezTo>
                          <a:pt x="36" y="91"/>
                          <a:pt x="1" y="234"/>
                          <a:pt x="54" y="341"/>
                        </a:cubicBezTo>
                        <a:cubicBezTo>
                          <a:pt x="91" y="402"/>
                          <a:pt x="168" y="438"/>
                          <a:pt x="248" y="438"/>
                        </a:cubicBezTo>
                        <a:cubicBezTo>
                          <a:pt x="285" y="438"/>
                          <a:pt x="323" y="430"/>
                          <a:pt x="358" y="413"/>
                        </a:cubicBezTo>
                        <a:cubicBezTo>
                          <a:pt x="465" y="359"/>
                          <a:pt x="500" y="216"/>
                          <a:pt x="429" y="109"/>
                        </a:cubicBezTo>
                        <a:cubicBezTo>
                          <a:pt x="394" y="40"/>
                          <a:pt x="323"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95;p118">
                    <a:extLst>
                      <a:ext uri="{FF2B5EF4-FFF2-40B4-BE49-F238E27FC236}">
                        <a16:creationId xmlns:a16="http://schemas.microsoft.com/office/drawing/2014/main" id="{169E51D9-93EE-97E8-7FF7-8C177368D8AC}"/>
                      </a:ext>
                    </a:extLst>
                  </p:cNvPr>
                  <p:cNvSpPr/>
                  <p:nvPr/>
                </p:nvSpPr>
                <p:spPr>
                  <a:xfrm>
                    <a:off x="1287250" y="4189175"/>
                    <a:ext cx="12525" cy="10950"/>
                  </a:xfrm>
                  <a:custGeom>
                    <a:avLst/>
                    <a:gdLst/>
                    <a:ahLst/>
                    <a:cxnLst/>
                    <a:rect l="l" t="t" r="r" b="b"/>
                    <a:pathLst>
                      <a:path w="501" h="438" extrusionOk="0">
                        <a:moveTo>
                          <a:pt x="252" y="1"/>
                        </a:moveTo>
                        <a:cubicBezTo>
                          <a:pt x="214" y="1"/>
                          <a:pt x="175" y="13"/>
                          <a:pt x="144" y="38"/>
                        </a:cubicBezTo>
                        <a:cubicBezTo>
                          <a:pt x="37" y="91"/>
                          <a:pt x="1" y="234"/>
                          <a:pt x="54" y="341"/>
                        </a:cubicBezTo>
                        <a:cubicBezTo>
                          <a:pt x="91" y="402"/>
                          <a:pt x="168" y="438"/>
                          <a:pt x="248" y="438"/>
                        </a:cubicBezTo>
                        <a:cubicBezTo>
                          <a:pt x="285" y="438"/>
                          <a:pt x="323" y="430"/>
                          <a:pt x="358" y="413"/>
                        </a:cubicBezTo>
                        <a:cubicBezTo>
                          <a:pt x="465" y="359"/>
                          <a:pt x="501" y="216"/>
                          <a:pt x="429" y="109"/>
                        </a:cubicBezTo>
                        <a:cubicBezTo>
                          <a:pt x="395" y="40"/>
                          <a:pt x="323"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6;p118">
                    <a:extLst>
                      <a:ext uri="{FF2B5EF4-FFF2-40B4-BE49-F238E27FC236}">
                        <a16:creationId xmlns:a16="http://schemas.microsoft.com/office/drawing/2014/main" id="{54615826-8021-5D05-D8F9-68CF0FDBDF5F}"/>
                      </a:ext>
                    </a:extLst>
                  </p:cNvPr>
                  <p:cNvSpPr/>
                  <p:nvPr/>
                </p:nvSpPr>
                <p:spPr>
                  <a:xfrm>
                    <a:off x="1199825" y="4197975"/>
                    <a:ext cx="12525" cy="11050"/>
                  </a:xfrm>
                  <a:custGeom>
                    <a:avLst/>
                    <a:gdLst/>
                    <a:ahLst/>
                    <a:cxnLst/>
                    <a:rect l="l" t="t" r="r" b="b"/>
                    <a:pathLst>
                      <a:path w="501" h="442" extrusionOk="0">
                        <a:moveTo>
                          <a:pt x="246" y="0"/>
                        </a:moveTo>
                        <a:cubicBezTo>
                          <a:pt x="211" y="0"/>
                          <a:pt x="177" y="8"/>
                          <a:pt x="143" y="25"/>
                        </a:cubicBezTo>
                        <a:cubicBezTo>
                          <a:pt x="36" y="96"/>
                          <a:pt x="1" y="221"/>
                          <a:pt x="72" y="328"/>
                        </a:cubicBezTo>
                        <a:cubicBezTo>
                          <a:pt x="109" y="402"/>
                          <a:pt x="180" y="442"/>
                          <a:pt x="256" y="442"/>
                        </a:cubicBezTo>
                        <a:cubicBezTo>
                          <a:pt x="290" y="442"/>
                          <a:pt x="324" y="434"/>
                          <a:pt x="358" y="417"/>
                        </a:cubicBezTo>
                        <a:cubicBezTo>
                          <a:pt x="465" y="346"/>
                          <a:pt x="500" y="221"/>
                          <a:pt x="447" y="114"/>
                        </a:cubicBezTo>
                        <a:cubicBezTo>
                          <a:pt x="398" y="40"/>
                          <a:pt x="323"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97;p118">
                    <a:extLst>
                      <a:ext uri="{FF2B5EF4-FFF2-40B4-BE49-F238E27FC236}">
                        <a16:creationId xmlns:a16="http://schemas.microsoft.com/office/drawing/2014/main" id="{55DAB61D-9BFA-5255-8407-F39FC96C1DA0}"/>
                      </a:ext>
                    </a:extLst>
                  </p:cNvPr>
                  <p:cNvSpPr/>
                  <p:nvPr/>
                </p:nvSpPr>
                <p:spPr>
                  <a:xfrm>
                    <a:off x="1204750" y="4020150"/>
                    <a:ext cx="112425" cy="141000"/>
                  </a:xfrm>
                  <a:custGeom>
                    <a:avLst/>
                    <a:gdLst/>
                    <a:ahLst/>
                    <a:cxnLst/>
                    <a:rect l="l" t="t" r="r" b="b"/>
                    <a:pathLst>
                      <a:path w="4497" h="5640" extrusionOk="0">
                        <a:moveTo>
                          <a:pt x="3908" y="447"/>
                        </a:moveTo>
                        <a:cubicBezTo>
                          <a:pt x="3979" y="447"/>
                          <a:pt x="4050" y="518"/>
                          <a:pt x="4050" y="607"/>
                        </a:cubicBezTo>
                        <a:lnTo>
                          <a:pt x="4050" y="3819"/>
                        </a:lnTo>
                        <a:lnTo>
                          <a:pt x="1463" y="3819"/>
                        </a:lnTo>
                        <a:lnTo>
                          <a:pt x="1463" y="447"/>
                        </a:lnTo>
                        <a:close/>
                        <a:moveTo>
                          <a:pt x="1017" y="447"/>
                        </a:moveTo>
                        <a:lnTo>
                          <a:pt x="1017" y="3819"/>
                        </a:lnTo>
                        <a:lnTo>
                          <a:pt x="910" y="3819"/>
                        </a:lnTo>
                        <a:cubicBezTo>
                          <a:pt x="732" y="3819"/>
                          <a:pt x="571" y="3873"/>
                          <a:pt x="428" y="3962"/>
                        </a:cubicBezTo>
                        <a:lnTo>
                          <a:pt x="428" y="786"/>
                        </a:lnTo>
                        <a:cubicBezTo>
                          <a:pt x="428" y="607"/>
                          <a:pt x="589" y="447"/>
                          <a:pt x="785" y="447"/>
                        </a:cubicBezTo>
                        <a:close/>
                        <a:moveTo>
                          <a:pt x="785" y="1"/>
                        </a:moveTo>
                        <a:cubicBezTo>
                          <a:pt x="339" y="1"/>
                          <a:pt x="0" y="358"/>
                          <a:pt x="0" y="786"/>
                        </a:cubicBezTo>
                        <a:lnTo>
                          <a:pt x="0" y="4729"/>
                        </a:lnTo>
                        <a:cubicBezTo>
                          <a:pt x="0" y="5229"/>
                          <a:pt x="410" y="5639"/>
                          <a:pt x="910" y="5639"/>
                        </a:cubicBezTo>
                        <a:lnTo>
                          <a:pt x="2320" y="5639"/>
                        </a:lnTo>
                        <a:cubicBezTo>
                          <a:pt x="2427" y="5639"/>
                          <a:pt x="2534" y="5550"/>
                          <a:pt x="2534" y="5425"/>
                        </a:cubicBezTo>
                        <a:cubicBezTo>
                          <a:pt x="2534" y="5300"/>
                          <a:pt x="2427" y="5211"/>
                          <a:pt x="2320" y="5211"/>
                        </a:cubicBezTo>
                        <a:lnTo>
                          <a:pt x="910" y="5211"/>
                        </a:lnTo>
                        <a:cubicBezTo>
                          <a:pt x="642" y="5211"/>
                          <a:pt x="428" y="4997"/>
                          <a:pt x="428" y="4729"/>
                        </a:cubicBezTo>
                        <a:cubicBezTo>
                          <a:pt x="428" y="4479"/>
                          <a:pt x="642" y="4265"/>
                          <a:pt x="910" y="4265"/>
                        </a:cubicBezTo>
                        <a:lnTo>
                          <a:pt x="4050" y="4265"/>
                        </a:lnTo>
                        <a:lnTo>
                          <a:pt x="4050" y="4515"/>
                        </a:lnTo>
                        <a:lnTo>
                          <a:pt x="1160" y="4515"/>
                        </a:lnTo>
                        <a:cubicBezTo>
                          <a:pt x="1035" y="4515"/>
                          <a:pt x="946" y="4604"/>
                          <a:pt x="946" y="4729"/>
                        </a:cubicBezTo>
                        <a:cubicBezTo>
                          <a:pt x="946" y="4854"/>
                          <a:pt x="1035" y="4961"/>
                          <a:pt x="1160" y="4961"/>
                        </a:cubicBezTo>
                        <a:lnTo>
                          <a:pt x="4050" y="4961"/>
                        </a:lnTo>
                        <a:lnTo>
                          <a:pt x="4050" y="5050"/>
                        </a:lnTo>
                        <a:cubicBezTo>
                          <a:pt x="4050" y="5139"/>
                          <a:pt x="3979" y="5211"/>
                          <a:pt x="3908" y="5211"/>
                        </a:cubicBezTo>
                        <a:lnTo>
                          <a:pt x="3337" y="5211"/>
                        </a:lnTo>
                        <a:cubicBezTo>
                          <a:pt x="3212" y="5211"/>
                          <a:pt x="3122" y="5300"/>
                          <a:pt x="3122" y="5425"/>
                        </a:cubicBezTo>
                        <a:cubicBezTo>
                          <a:pt x="3122" y="5550"/>
                          <a:pt x="3212" y="5639"/>
                          <a:pt x="3337" y="5639"/>
                        </a:cubicBezTo>
                        <a:lnTo>
                          <a:pt x="3908" y="5639"/>
                        </a:lnTo>
                        <a:cubicBezTo>
                          <a:pt x="4229" y="5639"/>
                          <a:pt x="4496" y="5371"/>
                          <a:pt x="4496" y="5050"/>
                        </a:cubicBezTo>
                        <a:lnTo>
                          <a:pt x="4496" y="607"/>
                        </a:lnTo>
                        <a:cubicBezTo>
                          <a:pt x="4496" y="268"/>
                          <a:pt x="4229" y="1"/>
                          <a:pt x="3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roup 4256">
                <a:extLst>
                  <a:ext uri="{FF2B5EF4-FFF2-40B4-BE49-F238E27FC236}">
                    <a16:creationId xmlns:a16="http://schemas.microsoft.com/office/drawing/2014/main" id="{F1E5E7ED-450A-A8EA-0050-699932601920}"/>
                  </a:ext>
                </a:extLst>
              </p:cNvPr>
              <p:cNvGrpSpPr/>
              <p:nvPr/>
            </p:nvGrpSpPr>
            <p:grpSpPr>
              <a:xfrm>
                <a:off x="2542227" y="3048017"/>
                <a:ext cx="608667" cy="600247"/>
                <a:chOff x="2542227" y="3048017"/>
                <a:chExt cx="608667" cy="600247"/>
              </a:xfrm>
            </p:grpSpPr>
            <p:grpSp>
              <p:nvGrpSpPr>
                <p:cNvPr id="4201" name="Google Shape;4201;p85"/>
                <p:cNvGrpSpPr/>
                <p:nvPr/>
              </p:nvGrpSpPr>
              <p:grpSpPr>
                <a:xfrm>
                  <a:off x="2542227" y="3048017"/>
                  <a:ext cx="608667" cy="600247"/>
                  <a:chOff x="1562386" y="538275"/>
                  <a:chExt cx="2159926" cy="2130045"/>
                </a:xfrm>
              </p:grpSpPr>
              <p:sp>
                <p:nvSpPr>
                  <p:cNvPr id="4202" name="Google Shape;4202;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1587666" y="563555"/>
                    <a:ext cx="2109784" cy="2079442"/>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 name="Google Shape;5214;p117">
                  <a:extLst>
                    <a:ext uri="{FF2B5EF4-FFF2-40B4-BE49-F238E27FC236}">
                      <a16:creationId xmlns:a16="http://schemas.microsoft.com/office/drawing/2014/main" id="{DA70A6B3-DEBE-8E02-A072-BBC50D4EE12B}"/>
                    </a:ext>
                  </a:extLst>
                </p:cNvPr>
                <p:cNvGrpSpPr/>
                <p:nvPr/>
              </p:nvGrpSpPr>
              <p:grpSpPr>
                <a:xfrm>
                  <a:off x="2655903" y="3147333"/>
                  <a:ext cx="347775" cy="346175"/>
                  <a:chOff x="4814725" y="2119650"/>
                  <a:chExt cx="347775" cy="346175"/>
                </a:xfrm>
              </p:grpSpPr>
              <p:sp>
                <p:nvSpPr>
                  <p:cNvPr id="28" name="Google Shape;5215;p117">
                    <a:extLst>
                      <a:ext uri="{FF2B5EF4-FFF2-40B4-BE49-F238E27FC236}">
                        <a16:creationId xmlns:a16="http://schemas.microsoft.com/office/drawing/2014/main" id="{822B6627-CD18-C748-DB9C-BE2302CDF6E0}"/>
                      </a:ext>
                    </a:extLst>
                  </p:cNvPr>
                  <p:cNvSpPr/>
                  <p:nvPr/>
                </p:nvSpPr>
                <p:spPr>
                  <a:xfrm>
                    <a:off x="4814725" y="2266350"/>
                    <a:ext cx="347775" cy="199475"/>
                  </a:xfrm>
                  <a:custGeom>
                    <a:avLst/>
                    <a:gdLst/>
                    <a:ahLst/>
                    <a:cxnLst/>
                    <a:rect l="l" t="t" r="r" b="b"/>
                    <a:pathLst>
                      <a:path w="13911" h="7979" extrusionOk="0">
                        <a:moveTo>
                          <a:pt x="9726" y="5845"/>
                        </a:moveTo>
                        <a:lnTo>
                          <a:pt x="9726" y="5845"/>
                        </a:lnTo>
                        <a:cubicBezTo>
                          <a:pt x="9691" y="5985"/>
                          <a:pt x="9673" y="6126"/>
                          <a:pt x="9673" y="6277"/>
                        </a:cubicBezTo>
                        <a:cubicBezTo>
                          <a:pt x="9673" y="6342"/>
                          <a:pt x="9678" y="6400"/>
                          <a:pt x="9684" y="6465"/>
                        </a:cubicBezTo>
                        <a:cubicBezTo>
                          <a:pt x="9481" y="6395"/>
                          <a:pt x="9263" y="6353"/>
                          <a:pt x="9047" y="6353"/>
                        </a:cubicBezTo>
                        <a:lnTo>
                          <a:pt x="8890" y="6353"/>
                        </a:lnTo>
                        <a:lnTo>
                          <a:pt x="8469" y="5869"/>
                        </a:lnTo>
                        <a:lnTo>
                          <a:pt x="9474" y="5869"/>
                        </a:lnTo>
                        <a:cubicBezTo>
                          <a:pt x="9562" y="5869"/>
                          <a:pt x="9643" y="5856"/>
                          <a:pt x="9726" y="5845"/>
                        </a:cubicBezTo>
                        <a:close/>
                        <a:moveTo>
                          <a:pt x="12174" y="5109"/>
                        </a:moveTo>
                        <a:cubicBezTo>
                          <a:pt x="12823" y="5109"/>
                          <a:pt x="13344" y="5635"/>
                          <a:pt x="13344" y="6277"/>
                        </a:cubicBezTo>
                        <a:cubicBezTo>
                          <a:pt x="13344" y="6698"/>
                          <a:pt x="13120" y="7067"/>
                          <a:pt x="12788" y="7271"/>
                        </a:cubicBezTo>
                        <a:lnTo>
                          <a:pt x="12046" y="5109"/>
                        </a:lnTo>
                        <a:close/>
                        <a:moveTo>
                          <a:pt x="1788" y="7218"/>
                        </a:moveTo>
                        <a:cubicBezTo>
                          <a:pt x="1824" y="7259"/>
                          <a:pt x="1871" y="7288"/>
                          <a:pt x="1923" y="7294"/>
                        </a:cubicBezTo>
                        <a:lnTo>
                          <a:pt x="2595" y="7434"/>
                        </a:lnTo>
                        <a:lnTo>
                          <a:pt x="1591" y="7434"/>
                        </a:lnTo>
                        <a:cubicBezTo>
                          <a:pt x="1608" y="7382"/>
                          <a:pt x="1619" y="7329"/>
                          <a:pt x="1619" y="7277"/>
                        </a:cubicBezTo>
                        <a:lnTo>
                          <a:pt x="1788" y="7218"/>
                        </a:lnTo>
                        <a:close/>
                        <a:moveTo>
                          <a:pt x="6886" y="7032"/>
                        </a:moveTo>
                        <a:lnTo>
                          <a:pt x="7353" y="7434"/>
                        </a:lnTo>
                        <a:lnTo>
                          <a:pt x="6517" y="7434"/>
                        </a:lnTo>
                        <a:cubicBezTo>
                          <a:pt x="6657" y="7318"/>
                          <a:pt x="6781" y="7183"/>
                          <a:pt x="6886" y="7032"/>
                        </a:cubicBezTo>
                        <a:close/>
                        <a:moveTo>
                          <a:pt x="9053" y="6897"/>
                        </a:moveTo>
                        <a:cubicBezTo>
                          <a:pt x="9468" y="6897"/>
                          <a:pt x="9859" y="7096"/>
                          <a:pt x="10099" y="7434"/>
                        </a:cubicBezTo>
                        <a:lnTo>
                          <a:pt x="8580" y="7434"/>
                        </a:lnTo>
                        <a:lnTo>
                          <a:pt x="8931" y="6897"/>
                        </a:lnTo>
                        <a:close/>
                        <a:moveTo>
                          <a:pt x="1147" y="5558"/>
                        </a:moveTo>
                        <a:cubicBezTo>
                          <a:pt x="1168" y="5558"/>
                          <a:pt x="1189" y="5560"/>
                          <a:pt x="1211" y="5564"/>
                        </a:cubicBezTo>
                        <a:lnTo>
                          <a:pt x="1713" y="5651"/>
                        </a:lnTo>
                        <a:lnTo>
                          <a:pt x="1713" y="6687"/>
                        </a:lnTo>
                        <a:lnTo>
                          <a:pt x="1268" y="6832"/>
                        </a:lnTo>
                        <a:cubicBezTo>
                          <a:pt x="1117" y="6879"/>
                          <a:pt x="1035" y="7037"/>
                          <a:pt x="1076" y="7189"/>
                        </a:cubicBezTo>
                        <a:cubicBezTo>
                          <a:pt x="1087" y="7248"/>
                          <a:pt x="1076" y="7312"/>
                          <a:pt x="1035" y="7364"/>
                        </a:cubicBezTo>
                        <a:cubicBezTo>
                          <a:pt x="997" y="7416"/>
                          <a:pt x="940" y="7445"/>
                          <a:pt x="880" y="7445"/>
                        </a:cubicBezTo>
                        <a:cubicBezTo>
                          <a:pt x="866" y="7445"/>
                          <a:pt x="851" y="7443"/>
                          <a:pt x="836" y="7440"/>
                        </a:cubicBezTo>
                        <a:cubicBezTo>
                          <a:pt x="784" y="7429"/>
                          <a:pt x="736" y="7399"/>
                          <a:pt x="707" y="7358"/>
                        </a:cubicBezTo>
                        <a:cubicBezTo>
                          <a:pt x="591" y="7194"/>
                          <a:pt x="550" y="6997"/>
                          <a:pt x="596" y="6797"/>
                        </a:cubicBezTo>
                        <a:lnTo>
                          <a:pt x="847" y="5792"/>
                        </a:lnTo>
                        <a:cubicBezTo>
                          <a:pt x="884" y="5655"/>
                          <a:pt x="1007" y="5558"/>
                          <a:pt x="1147" y="5558"/>
                        </a:cubicBezTo>
                        <a:close/>
                        <a:moveTo>
                          <a:pt x="11472" y="5109"/>
                        </a:moveTo>
                        <a:lnTo>
                          <a:pt x="12273" y="7440"/>
                        </a:lnTo>
                        <a:cubicBezTo>
                          <a:pt x="12238" y="7447"/>
                          <a:pt x="11374" y="7447"/>
                          <a:pt x="11374" y="7447"/>
                        </a:cubicBezTo>
                        <a:cubicBezTo>
                          <a:pt x="10708" y="7447"/>
                          <a:pt x="10169" y="6886"/>
                          <a:pt x="10204" y="6212"/>
                        </a:cubicBezTo>
                        <a:cubicBezTo>
                          <a:pt x="10239" y="5605"/>
                          <a:pt x="10784" y="5109"/>
                          <a:pt x="11391" y="5109"/>
                        </a:cubicBezTo>
                        <a:close/>
                        <a:moveTo>
                          <a:pt x="5787" y="1"/>
                        </a:moveTo>
                        <a:cubicBezTo>
                          <a:pt x="5661" y="1"/>
                          <a:pt x="5549" y="88"/>
                          <a:pt x="5518" y="216"/>
                        </a:cubicBezTo>
                        <a:cubicBezTo>
                          <a:pt x="5489" y="363"/>
                          <a:pt x="5581" y="509"/>
                          <a:pt x="5729" y="539"/>
                        </a:cubicBezTo>
                        <a:cubicBezTo>
                          <a:pt x="6903" y="777"/>
                          <a:pt x="7955" y="1373"/>
                          <a:pt x="8767" y="2250"/>
                        </a:cubicBezTo>
                        <a:lnTo>
                          <a:pt x="10158" y="3758"/>
                        </a:lnTo>
                        <a:cubicBezTo>
                          <a:pt x="10491" y="4121"/>
                          <a:pt x="10485" y="4682"/>
                          <a:pt x="10152" y="5038"/>
                        </a:cubicBezTo>
                        <a:cubicBezTo>
                          <a:pt x="9985" y="5216"/>
                          <a:pt x="9749" y="5325"/>
                          <a:pt x="9504" y="5325"/>
                        </a:cubicBezTo>
                        <a:cubicBezTo>
                          <a:pt x="9492" y="5325"/>
                          <a:pt x="9480" y="5325"/>
                          <a:pt x="9468" y="5325"/>
                        </a:cubicBezTo>
                        <a:lnTo>
                          <a:pt x="8013" y="5325"/>
                        </a:lnTo>
                        <a:lnTo>
                          <a:pt x="7785" y="5074"/>
                        </a:lnTo>
                        <a:lnTo>
                          <a:pt x="8580" y="4723"/>
                        </a:lnTo>
                        <a:cubicBezTo>
                          <a:pt x="8715" y="4658"/>
                          <a:pt x="8779" y="4501"/>
                          <a:pt x="8715" y="4367"/>
                        </a:cubicBezTo>
                        <a:cubicBezTo>
                          <a:pt x="8671" y="4263"/>
                          <a:pt x="8570" y="4204"/>
                          <a:pt x="8467" y="4204"/>
                        </a:cubicBezTo>
                        <a:cubicBezTo>
                          <a:pt x="8430" y="4204"/>
                          <a:pt x="8393" y="4211"/>
                          <a:pt x="8358" y="4226"/>
                        </a:cubicBezTo>
                        <a:lnTo>
                          <a:pt x="7229" y="4728"/>
                        </a:lnTo>
                        <a:cubicBezTo>
                          <a:pt x="7154" y="4764"/>
                          <a:pt x="7096" y="4834"/>
                          <a:pt x="7078" y="4922"/>
                        </a:cubicBezTo>
                        <a:cubicBezTo>
                          <a:pt x="7061" y="5003"/>
                          <a:pt x="7078" y="5090"/>
                          <a:pt x="7137" y="5155"/>
                        </a:cubicBezTo>
                        <a:lnTo>
                          <a:pt x="8434" y="6646"/>
                        </a:lnTo>
                        <a:lnTo>
                          <a:pt x="8013" y="7307"/>
                        </a:lnTo>
                        <a:lnTo>
                          <a:pt x="6546" y="6020"/>
                        </a:lnTo>
                        <a:cubicBezTo>
                          <a:pt x="6219" y="5734"/>
                          <a:pt x="6037" y="5308"/>
                          <a:pt x="6072" y="4869"/>
                        </a:cubicBezTo>
                        <a:cubicBezTo>
                          <a:pt x="6102" y="4448"/>
                          <a:pt x="6336" y="4051"/>
                          <a:pt x="6692" y="3817"/>
                        </a:cubicBezTo>
                        <a:lnTo>
                          <a:pt x="7657" y="3174"/>
                        </a:lnTo>
                        <a:cubicBezTo>
                          <a:pt x="7785" y="3092"/>
                          <a:pt x="7814" y="2929"/>
                          <a:pt x="7733" y="2800"/>
                        </a:cubicBezTo>
                        <a:cubicBezTo>
                          <a:pt x="7680" y="2723"/>
                          <a:pt x="7594" y="2680"/>
                          <a:pt x="7506" y="2680"/>
                        </a:cubicBezTo>
                        <a:cubicBezTo>
                          <a:pt x="7455" y="2680"/>
                          <a:pt x="7404" y="2694"/>
                          <a:pt x="7358" y="2724"/>
                        </a:cubicBezTo>
                        <a:lnTo>
                          <a:pt x="6395" y="3366"/>
                        </a:lnTo>
                        <a:cubicBezTo>
                          <a:pt x="6290" y="3431"/>
                          <a:pt x="6196" y="3507"/>
                          <a:pt x="6114" y="3590"/>
                        </a:cubicBezTo>
                        <a:lnTo>
                          <a:pt x="5441" y="2578"/>
                        </a:lnTo>
                        <a:cubicBezTo>
                          <a:pt x="5390" y="2500"/>
                          <a:pt x="5303" y="2458"/>
                          <a:pt x="5215" y="2458"/>
                        </a:cubicBezTo>
                        <a:cubicBezTo>
                          <a:pt x="5164" y="2458"/>
                          <a:pt x="5113" y="2472"/>
                          <a:pt x="5068" y="2502"/>
                        </a:cubicBezTo>
                        <a:cubicBezTo>
                          <a:pt x="4939" y="2589"/>
                          <a:pt x="4909" y="2754"/>
                          <a:pt x="4992" y="2881"/>
                        </a:cubicBezTo>
                        <a:lnTo>
                          <a:pt x="5764" y="4051"/>
                        </a:lnTo>
                        <a:cubicBezTo>
                          <a:pt x="5635" y="4291"/>
                          <a:pt x="5553" y="4553"/>
                          <a:pt x="5535" y="4834"/>
                        </a:cubicBezTo>
                        <a:cubicBezTo>
                          <a:pt x="5489" y="5435"/>
                          <a:pt x="5734" y="6032"/>
                          <a:pt x="6190" y="6430"/>
                        </a:cubicBezTo>
                        <a:lnTo>
                          <a:pt x="6476" y="6681"/>
                        </a:lnTo>
                        <a:cubicBezTo>
                          <a:pt x="6190" y="7127"/>
                          <a:pt x="5698" y="7392"/>
                          <a:pt x="5175" y="7392"/>
                        </a:cubicBezTo>
                        <a:cubicBezTo>
                          <a:pt x="5068" y="7392"/>
                          <a:pt x="4960" y="7381"/>
                          <a:pt x="4852" y="7358"/>
                        </a:cubicBezTo>
                        <a:lnTo>
                          <a:pt x="2250" y="6821"/>
                        </a:lnTo>
                        <a:lnTo>
                          <a:pt x="2250" y="5623"/>
                        </a:lnTo>
                        <a:lnTo>
                          <a:pt x="4740" y="5862"/>
                        </a:lnTo>
                        <a:cubicBezTo>
                          <a:pt x="4750" y="5863"/>
                          <a:pt x="4761" y="5864"/>
                          <a:pt x="4771" y="5864"/>
                        </a:cubicBezTo>
                        <a:cubicBezTo>
                          <a:pt x="4906" y="5864"/>
                          <a:pt x="5021" y="5759"/>
                          <a:pt x="5033" y="5623"/>
                        </a:cubicBezTo>
                        <a:cubicBezTo>
                          <a:pt x="5050" y="5470"/>
                          <a:pt x="4939" y="5343"/>
                          <a:pt x="4793" y="5325"/>
                        </a:cubicBezTo>
                        <a:lnTo>
                          <a:pt x="4057" y="5254"/>
                        </a:lnTo>
                        <a:lnTo>
                          <a:pt x="2911" y="3402"/>
                        </a:lnTo>
                        <a:cubicBezTo>
                          <a:pt x="2718" y="3092"/>
                          <a:pt x="2613" y="2730"/>
                          <a:pt x="2613" y="2368"/>
                        </a:cubicBezTo>
                        <a:cubicBezTo>
                          <a:pt x="2613" y="1683"/>
                          <a:pt x="2964" y="1065"/>
                          <a:pt x="3542" y="701"/>
                        </a:cubicBezTo>
                        <a:cubicBezTo>
                          <a:pt x="3660" y="631"/>
                          <a:pt x="3706" y="480"/>
                          <a:pt x="3647" y="351"/>
                        </a:cubicBezTo>
                        <a:cubicBezTo>
                          <a:pt x="3600" y="253"/>
                          <a:pt x="3503" y="200"/>
                          <a:pt x="3404" y="200"/>
                        </a:cubicBezTo>
                        <a:cubicBezTo>
                          <a:pt x="3355" y="200"/>
                          <a:pt x="3306" y="213"/>
                          <a:pt x="3261" y="240"/>
                        </a:cubicBezTo>
                        <a:cubicBezTo>
                          <a:pt x="2519" y="701"/>
                          <a:pt x="2075" y="1497"/>
                          <a:pt x="2075" y="2368"/>
                        </a:cubicBezTo>
                        <a:cubicBezTo>
                          <a:pt x="2075" y="2835"/>
                          <a:pt x="2204" y="3291"/>
                          <a:pt x="2449" y="3682"/>
                        </a:cubicBezTo>
                        <a:lnTo>
                          <a:pt x="3385" y="5190"/>
                        </a:lnTo>
                        <a:lnTo>
                          <a:pt x="2004" y="5055"/>
                        </a:lnTo>
                        <a:cubicBezTo>
                          <a:pt x="1996" y="5055"/>
                          <a:pt x="1988" y="5054"/>
                          <a:pt x="1980" y="5054"/>
                        </a:cubicBezTo>
                        <a:cubicBezTo>
                          <a:pt x="1918" y="5054"/>
                          <a:pt x="1858" y="5073"/>
                          <a:pt x="1812" y="5114"/>
                        </a:cubicBezTo>
                        <a:lnTo>
                          <a:pt x="1310" y="5020"/>
                        </a:lnTo>
                        <a:cubicBezTo>
                          <a:pt x="1258" y="5011"/>
                          <a:pt x="1205" y="5006"/>
                          <a:pt x="1154" y="5006"/>
                        </a:cubicBezTo>
                        <a:cubicBezTo>
                          <a:pt x="768" y="5006"/>
                          <a:pt x="420" y="5265"/>
                          <a:pt x="321" y="5651"/>
                        </a:cubicBezTo>
                        <a:lnTo>
                          <a:pt x="70" y="6657"/>
                        </a:lnTo>
                        <a:cubicBezTo>
                          <a:pt x="0" y="6938"/>
                          <a:pt x="35" y="7229"/>
                          <a:pt x="159" y="7482"/>
                        </a:cubicBezTo>
                        <a:cubicBezTo>
                          <a:pt x="76" y="7534"/>
                          <a:pt x="24" y="7628"/>
                          <a:pt x="35" y="7733"/>
                        </a:cubicBezTo>
                        <a:cubicBezTo>
                          <a:pt x="53" y="7873"/>
                          <a:pt x="175" y="7978"/>
                          <a:pt x="316" y="7978"/>
                        </a:cubicBezTo>
                        <a:lnTo>
                          <a:pt x="13606" y="7978"/>
                        </a:lnTo>
                        <a:cubicBezTo>
                          <a:pt x="13746" y="7978"/>
                          <a:pt x="13864" y="7879"/>
                          <a:pt x="13886" y="7744"/>
                        </a:cubicBezTo>
                        <a:cubicBezTo>
                          <a:pt x="13910" y="7580"/>
                          <a:pt x="13781" y="7434"/>
                          <a:pt x="13618" y="7434"/>
                        </a:cubicBezTo>
                        <a:lnTo>
                          <a:pt x="13419" y="7434"/>
                        </a:lnTo>
                        <a:cubicBezTo>
                          <a:pt x="13705" y="7137"/>
                          <a:pt x="13881" y="6733"/>
                          <a:pt x="13881" y="6290"/>
                        </a:cubicBezTo>
                        <a:cubicBezTo>
                          <a:pt x="13892" y="5343"/>
                          <a:pt x="13098" y="4564"/>
                          <a:pt x="12151" y="4564"/>
                        </a:cubicBezTo>
                        <a:lnTo>
                          <a:pt x="11374" y="4564"/>
                        </a:lnTo>
                        <a:cubicBezTo>
                          <a:pt x="11374" y="4564"/>
                          <a:pt x="11070" y="4588"/>
                          <a:pt x="10930" y="4623"/>
                        </a:cubicBezTo>
                        <a:cubicBezTo>
                          <a:pt x="10994" y="4191"/>
                          <a:pt x="10871" y="3735"/>
                          <a:pt x="10555" y="3396"/>
                        </a:cubicBezTo>
                        <a:lnTo>
                          <a:pt x="9165" y="1888"/>
                        </a:lnTo>
                        <a:cubicBezTo>
                          <a:pt x="8270" y="924"/>
                          <a:pt x="7124" y="275"/>
                          <a:pt x="5839" y="6"/>
                        </a:cubicBezTo>
                        <a:cubicBezTo>
                          <a:pt x="5822" y="2"/>
                          <a:pt x="5804" y="1"/>
                          <a:pt x="5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6;p117">
                    <a:extLst>
                      <a:ext uri="{FF2B5EF4-FFF2-40B4-BE49-F238E27FC236}">
                        <a16:creationId xmlns:a16="http://schemas.microsoft.com/office/drawing/2014/main" id="{896186F8-331A-BFF1-0384-654C475A488A}"/>
                      </a:ext>
                    </a:extLst>
                  </p:cNvPr>
                  <p:cNvSpPr/>
                  <p:nvPr/>
                </p:nvSpPr>
                <p:spPr>
                  <a:xfrm>
                    <a:off x="5040025" y="2119650"/>
                    <a:ext cx="122325" cy="121900"/>
                  </a:xfrm>
                  <a:custGeom>
                    <a:avLst/>
                    <a:gdLst/>
                    <a:ahLst/>
                    <a:cxnLst/>
                    <a:rect l="l" t="t" r="r" b="b"/>
                    <a:pathLst>
                      <a:path w="4893" h="4876" extrusionOk="0">
                        <a:moveTo>
                          <a:pt x="1316" y="872"/>
                        </a:moveTo>
                        <a:lnTo>
                          <a:pt x="1316" y="872"/>
                        </a:lnTo>
                        <a:cubicBezTo>
                          <a:pt x="1246" y="1088"/>
                          <a:pt x="1205" y="1315"/>
                          <a:pt x="1205" y="1549"/>
                        </a:cubicBezTo>
                        <a:cubicBezTo>
                          <a:pt x="1205" y="2718"/>
                          <a:pt x="2157" y="3672"/>
                          <a:pt x="3331" y="3672"/>
                        </a:cubicBezTo>
                        <a:cubicBezTo>
                          <a:pt x="3560" y="3672"/>
                          <a:pt x="3787" y="3637"/>
                          <a:pt x="4003" y="3559"/>
                        </a:cubicBezTo>
                        <a:lnTo>
                          <a:pt x="4003" y="3559"/>
                        </a:lnTo>
                        <a:cubicBezTo>
                          <a:pt x="3911" y="3688"/>
                          <a:pt x="3800" y="3805"/>
                          <a:pt x="3676" y="3904"/>
                        </a:cubicBezTo>
                        <a:cubicBezTo>
                          <a:pt x="3331" y="4185"/>
                          <a:pt x="2911" y="4331"/>
                          <a:pt x="2467" y="4331"/>
                        </a:cubicBezTo>
                        <a:cubicBezTo>
                          <a:pt x="1403" y="4331"/>
                          <a:pt x="544" y="3472"/>
                          <a:pt x="544" y="2415"/>
                        </a:cubicBezTo>
                        <a:cubicBezTo>
                          <a:pt x="544" y="1965"/>
                          <a:pt x="690" y="1549"/>
                          <a:pt x="971" y="1204"/>
                        </a:cubicBezTo>
                        <a:cubicBezTo>
                          <a:pt x="1070" y="1077"/>
                          <a:pt x="1187" y="964"/>
                          <a:pt x="1316" y="872"/>
                        </a:cubicBezTo>
                        <a:close/>
                        <a:moveTo>
                          <a:pt x="1982" y="1"/>
                        </a:moveTo>
                        <a:cubicBezTo>
                          <a:pt x="1964" y="1"/>
                          <a:pt x="1946" y="3"/>
                          <a:pt x="1929" y="6"/>
                        </a:cubicBezTo>
                        <a:cubicBezTo>
                          <a:pt x="1392" y="130"/>
                          <a:pt x="901" y="433"/>
                          <a:pt x="550" y="859"/>
                        </a:cubicBezTo>
                        <a:cubicBezTo>
                          <a:pt x="199" y="1298"/>
                          <a:pt x="0" y="1848"/>
                          <a:pt x="0" y="2415"/>
                        </a:cubicBezTo>
                        <a:cubicBezTo>
                          <a:pt x="0" y="3770"/>
                          <a:pt x="1105" y="4875"/>
                          <a:pt x="2467" y="4875"/>
                        </a:cubicBezTo>
                        <a:cubicBezTo>
                          <a:pt x="3028" y="4875"/>
                          <a:pt x="3577" y="4681"/>
                          <a:pt x="4016" y="4325"/>
                        </a:cubicBezTo>
                        <a:cubicBezTo>
                          <a:pt x="4448" y="3975"/>
                          <a:pt x="4747" y="3489"/>
                          <a:pt x="4869" y="2952"/>
                        </a:cubicBezTo>
                        <a:cubicBezTo>
                          <a:pt x="4893" y="2836"/>
                          <a:pt x="4839" y="2712"/>
                          <a:pt x="4740" y="2655"/>
                        </a:cubicBezTo>
                        <a:cubicBezTo>
                          <a:pt x="4698" y="2631"/>
                          <a:pt x="4652" y="2620"/>
                          <a:pt x="4607" y="2620"/>
                        </a:cubicBezTo>
                        <a:cubicBezTo>
                          <a:pt x="4539" y="2620"/>
                          <a:pt x="4472" y="2646"/>
                          <a:pt x="4418" y="2695"/>
                        </a:cubicBezTo>
                        <a:cubicBezTo>
                          <a:pt x="4121" y="2976"/>
                          <a:pt x="3735" y="3127"/>
                          <a:pt x="3331" y="3127"/>
                        </a:cubicBezTo>
                        <a:cubicBezTo>
                          <a:pt x="2455" y="3127"/>
                          <a:pt x="1748" y="2420"/>
                          <a:pt x="1748" y="1549"/>
                        </a:cubicBezTo>
                        <a:cubicBezTo>
                          <a:pt x="1748" y="1140"/>
                          <a:pt x="1899" y="754"/>
                          <a:pt x="2180" y="457"/>
                        </a:cubicBezTo>
                        <a:cubicBezTo>
                          <a:pt x="2263" y="375"/>
                          <a:pt x="2279" y="241"/>
                          <a:pt x="2222" y="141"/>
                        </a:cubicBezTo>
                        <a:cubicBezTo>
                          <a:pt x="2172" y="53"/>
                          <a:pt x="2077" y="1"/>
                          <a:pt x="19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17;p117">
                    <a:extLst>
                      <a:ext uri="{FF2B5EF4-FFF2-40B4-BE49-F238E27FC236}">
                        <a16:creationId xmlns:a16="http://schemas.microsoft.com/office/drawing/2014/main" id="{BCF0BA7B-F230-E8B9-6A0F-B8395B8F6D10}"/>
                      </a:ext>
                    </a:extLst>
                  </p:cNvPr>
                  <p:cNvSpPr/>
                  <p:nvPr/>
                </p:nvSpPr>
                <p:spPr>
                  <a:xfrm>
                    <a:off x="4922275" y="2263300"/>
                    <a:ext cx="13575" cy="13450"/>
                  </a:xfrm>
                  <a:custGeom>
                    <a:avLst/>
                    <a:gdLst/>
                    <a:ahLst/>
                    <a:cxnLst/>
                    <a:rect l="l" t="t" r="r" b="b"/>
                    <a:pathLst>
                      <a:path w="543" h="538" extrusionOk="0">
                        <a:moveTo>
                          <a:pt x="269" y="0"/>
                        </a:moveTo>
                        <a:cubicBezTo>
                          <a:pt x="122" y="0"/>
                          <a:pt x="0" y="122"/>
                          <a:pt x="0" y="268"/>
                        </a:cubicBezTo>
                        <a:cubicBezTo>
                          <a:pt x="0" y="421"/>
                          <a:pt x="122" y="537"/>
                          <a:pt x="269" y="537"/>
                        </a:cubicBezTo>
                        <a:cubicBezTo>
                          <a:pt x="421" y="537"/>
                          <a:pt x="543" y="421"/>
                          <a:pt x="543" y="268"/>
                        </a:cubicBezTo>
                        <a:cubicBezTo>
                          <a:pt x="543" y="122"/>
                          <a:pt x="421"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90" name="Google Shape;4190;p85"/>
          <p:cNvSpPr txBox="1"/>
          <p:nvPr/>
        </p:nvSpPr>
        <p:spPr>
          <a:xfrm>
            <a:off x="6122880" y="946856"/>
            <a:ext cx="1986000" cy="347400"/>
          </a:xfrm>
          <a:prstGeom prst="rect">
            <a:avLst/>
          </a:prstGeom>
          <a:noFill/>
          <a:ln>
            <a:noFill/>
          </a:ln>
        </p:spPr>
        <p:txBody>
          <a:bodyPr spcFirstLastPara="1" wrap="square" lIns="91425" tIns="91425" rIns="91425" bIns="91425" anchor="ctr" anchorCtr="0">
            <a:noAutofit/>
          </a:bodyPr>
          <a:lstStyle/>
          <a:p>
            <a:pPr lvl="0" algn="ctr"/>
            <a:r>
              <a:rPr lang="en-GB" sz="2300" b="1" dirty="0">
                <a:solidFill>
                  <a:schemeClr val="dk2"/>
                </a:solidFill>
                <a:latin typeface="Philosopher"/>
                <a:ea typeface="Philosopher"/>
                <a:cs typeface="Philosopher"/>
              </a:rPr>
              <a:t>Experts</a:t>
            </a:r>
            <a:endParaRPr sz="2300" b="1" dirty="0">
              <a:solidFill>
                <a:schemeClr val="dk2"/>
              </a:solidFill>
              <a:latin typeface="Philosopher"/>
              <a:ea typeface="Philosopher"/>
              <a:cs typeface="Philosopher"/>
              <a:sym typeface="Philosopher"/>
            </a:endParaRPr>
          </a:p>
        </p:txBody>
      </p:sp>
      <p:sp>
        <p:nvSpPr>
          <p:cNvPr id="4192" name="Google Shape;4192;p85"/>
          <p:cNvSpPr txBox="1"/>
          <p:nvPr/>
        </p:nvSpPr>
        <p:spPr>
          <a:xfrm>
            <a:off x="6517846" y="2541941"/>
            <a:ext cx="1986000" cy="347400"/>
          </a:xfrm>
          <a:prstGeom prst="rect">
            <a:avLst/>
          </a:prstGeom>
          <a:noFill/>
          <a:ln>
            <a:noFill/>
          </a:ln>
        </p:spPr>
        <p:txBody>
          <a:bodyPr spcFirstLastPara="1" wrap="square" lIns="91425" tIns="91425" rIns="91425" bIns="91425" anchor="ctr" anchorCtr="0">
            <a:noAutofit/>
          </a:bodyPr>
          <a:lstStyle/>
          <a:p>
            <a:pPr lvl="0"/>
            <a:r>
              <a:rPr lang="en-GB" sz="2300" b="1" dirty="0">
                <a:solidFill>
                  <a:schemeClr val="dk2"/>
                </a:solidFill>
                <a:latin typeface="Philosopher"/>
                <a:ea typeface="Philosopher"/>
                <a:cs typeface="Philosopher"/>
              </a:rPr>
              <a:t>AI</a:t>
            </a:r>
            <a:r>
              <a:rPr lang="en-GB" sz="2400" dirty="0"/>
              <a:t> </a:t>
            </a:r>
            <a:r>
              <a:rPr lang="en-GB" sz="2300" b="1" dirty="0">
                <a:solidFill>
                  <a:schemeClr val="dk2"/>
                </a:solidFill>
                <a:latin typeface="Philosopher"/>
                <a:ea typeface="Philosopher"/>
                <a:cs typeface="Philosopher"/>
              </a:rPr>
              <a:t>engineer</a:t>
            </a:r>
          </a:p>
        </p:txBody>
      </p:sp>
      <p:grpSp>
        <p:nvGrpSpPr>
          <p:cNvPr id="3" name="Group 2">
            <a:extLst>
              <a:ext uri="{FF2B5EF4-FFF2-40B4-BE49-F238E27FC236}">
                <a16:creationId xmlns:a16="http://schemas.microsoft.com/office/drawing/2014/main" id="{2696053B-CBC2-7969-9219-9191944D26CE}"/>
              </a:ext>
            </a:extLst>
          </p:cNvPr>
          <p:cNvGrpSpPr/>
          <p:nvPr/>
        </p:nvGrpSpPr>
        <p:grpSpPr>
          <a:xfrm>
            <a:off x="5595807" y="874097"/>
            <a:ext cx="888974" cy="2138797"/>
            <a:chOff x="5295325" y="1826726"/>
            <a:chExt cx="888974" cy="2138797"/>
          </a:xfrm>
        </p:grpSpPr>
        <p:grpSp>
          <p:nvGrpSpPr>
            <p:cNvPr id="2" name="Group 1">
              <a:extLst>
                <a:ext uri="{FF2B5EF4-FFF2-40B4-BE49-F238E27FC236}">
                  <a16:creationId xmlns:a16="http://schemas.microsoft.com/office/drawing/2014/main" id="{FE32D4DA-8D83-00A4-CED3-48328F284E3F}"/>
                </a:ext>
              </a:extLst>
            </p:cNvPr>
            <p:cNvGrpSpPr/>
            <p:nvPr/>
          </p:nvGrpSpPr>
          <p:grpSpPr>
            <a:xfrm>
              <a:off x="5295325" y="2127000"/>
              <a:ext cx="285000" cy="1538400"/>
              <a:chOff x="5295325" y="2127000"/>
              <a:chExt cx="285000" cy="1538400"/>
            </a:xfrm>
          </p:grpSpPr>
          <p:cxnSp>
            <p:nvCxnSpPr>
              <p:cNvPr id="4204" name="Google Shape;4204;p85"/>
              <p:cNvCxnSpPr>
                <a:cxnSpLocks/>
                <a:stCxn id="4179" idx="6"/>
                <a:endCxn id="4205" idx="2"/>
              </p:cNvCxnSpPr>
              <p:nvPr/>
            </p:nvCxnSpPr>
            <p:spPr>
              <a:xfrm rot="10800000" flipH="1">
                <a:off x="5295325" y="2127000"/>
                <a:ext cx="285000" cy="759000"/>
              </a:xfrm>
              <a:prstGeom prst="bentConnector3">
                <a:avLst>
                  <a:gd name="adj1" fmla="val 50020"/>
                </a:avLst>
              </a:prstGeom>
              <a:noFill/>
              <a:ln w="19050" cap="flat" cmpd="sng">
                <a:solidFill>
                  <a:schemeClr val="accent2"/>
                </a:solidFill>
                <a:prstDash val="solid"/>
                <a:round/>
                <a:headEnd type="none" w="med" len="med"/>
                <a:tailEnd type="none" w="med" len="med"/>
              </a:ln>
            </p:spPr>
          </p:cxnSp>
          <p:cxnSp>
            <p:nvCxnSpPr>
              <p:cNvPr id="4206" name="Google Shape;4206;p85"/>
              <p:cNvCxnSpPr>
                <a:cxnSpLocks/>
                <a:stCxn id="4179" idx="6"/>
              </p:cNvCxnSpPr>
              <p:nvPr/>
            </p:nvCxnSpPr>
            <p:spPr>
              <a:xfrm>
                <a:off x="5295325" y="2886000"/>
                <a:ext cx="285000" cy="779400"/>
              </a:xfrm>
              <a:prstGeom prst="bentConnector3">
                <a:avLst>
                  <a:gd name="adj1" fmla="val 50020"/>
                </a:avLst>
              </a:prstGeom>
              <a:noFill/>
              <a:ln w="19050" cap="flat" cmpd="sng">
                <a:solidFill>
                  <a:schemeClr val="accent2"/>
                </a:solidFill>
                <a:prstDash val="solid"/>
                <a:round/>
                <a:headEnd type="none" w="med" len="med"/>
                <a:tailEnd type="none" w="med" len="med"/>
              </a:ln>
            </p:spPr>
          </p:cxnSp>
        </p:grpSp>
        <p:grpSp>
          <p:nvGrpSpPr>
            <p:cNvPr id="4207" name="Google Shape;4207;p85"/>
            <p:cNvGrpSpPr/>
            <p:nvPr/>
          </p:nvGrpSpPr>
          <p:grpSpPr>
            <a:xfrm>
              <a:off x="5575632" y="3365276"/>
              <a:ext cx="608667" cy="600247"/>
              <a:chOff x="1608990" y="538711"/>
              <a:chExt cx="2159926" cy="2130045"/>
            </a:xfrm>
          </p:grpSpPr>
          <p:sp>
            <p:nvSpPr>
              <p:cNvPr id="4208" name="Google Shape;4208;p85"/>
              <p:cNvSpPr/>
              <p:nvPr/>
            </p:nvSpPr>
            <p:spPr>
              <a:xfrm>
                <a:off x="1608990" y="538711"/>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1632663" y="568498"/>
                <a:ext cx="2109784" cy="2079442"/>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10" name="Google Shape;4210;p85"/>
            <p:cNvGrpSpPr/>
            <p:nvPr/>
          </p:nvGrpSpPr>
          <p:grpSpPr>
            <a:xfrm>
              <a:off x="5562468" y="1826726"/>
              <a:ext cx="608667" cy="600247"/>
              <a:chOff x="1562386" y="538275"/>
              <a:chExt cx="2159926" cy="2130045"/>
            </a:xfrm>
          </p:grpSpPr>
          <p:sp>
            <p:nvSpPr>
              <p:cNvPr id="4211" name="Google Shape;4211;p85"/>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5680;p118">
            <a:extLst>
              <a:ext uri="{FF2B5EF4-FFF2-40B4-BE49-F238E27FC236}">
                <a16:creationId xmlns:a16="http://schemas.microsoft.com/office/drawing/2014/main" id="{F5EB49D4-1B8B-5E90-FA02-80F3130A3466}"/>
              </a:ext>
            </a:extLst>
          </p:cNvPr>
          <p:cNvGrpSpPr/>
          <p:nvPr/>
        </p:nvGrpSpPr>
        <p:grpSpPr>
          <a:xfrm>
            <a:off x="6064923" y="966758"/>
            <a:ext cx="194500" cy="373825"/>
            <a:chOff x="1164150" y="1660925"/>
            <a:chExt cx="194500" cy="373825"/>
          </a:xfrm>
        </p:grpSpPr>
        <p:sp>
          <p:nvSpPr>
            <p:cNvPr id="4160" name="Google Shape;5681;p118">
              <a:extLst>
                <a:ext uri="{FF2B5EF4-FFF2-40B4-BE49-F238E27FC236}">
                  <a16:creationId xmlns:a16="http://schemas.microsoft.com/office/drawing/2014/main" id="{AC5AF07F-75E7-0DDB-A7C0-78E57886FB4D}"/>
                </a:ext>
              </a:extLst>
            </p:cNvPr>
            <p:cNvSpPr/>
            <p:nvPr/>
          </p:nvSpPr>
          <p:spPr>
            <a:xfrm>
              <a:off x="1279675" y="1660925"/>
              <a:ext cx="11175" cy="28575"/>
            </a:xfrm>
            <a:custGeom>
              <a:avLst/>
              <a:gdLst/>
              <a:ahLst/>
              <a:cxnLst/>
              <a:rect l="l" t="t" r="r" b="b"/>
              <a:pathLst>
                <a:path w="447" h="1143" extrusionOk="0">
                  <a:moveTo>
                    <a:pt x="233" y="0"/>
                  </a:moveTo>
                  <a:cubicBezTo>
                    <a:pt x="108" y="0"/>
                    <a:pt x="1" y="89"/>
                    <a:pt x="1" y="214"/>
                  </a:cubicBezTo>
                  <a:lnTo>
                    <a:pt x="1" y="928"/>
                  </a:lnTo>
                  <a:cubicBezTo>
                    <a:pt x="1" y="1053"/>
                    <a:pt x="108" y="1142"/>
                    <a:pt x="233" y="1142"/>
                  </a:cubicBezTo>
                  <a:cubicBezTo>
                    <a:pt x="340" y="1142"/>
                    <a:pt x="447" y="1053"/>
                    <a:pt x="447" y="928"/>
                  </a:cubicBezTo>
                  <a:lnTo>
                    <a:pt x="447" y="214"/>
                  </a:lnTo>
                  <a:cubicBezTo>
                    <a:pt x="447" y="89"/>
                    <a:pt x="340"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5682;p118">
              <a:extLst>
                <a:ext uri="{FF2B5EF4-FFF2-40B4-BE49-F238E27FC236}">
                  <a16:creationId xmlns:a16="http://schemas.microsoft.com/office/drawing/2014/main" id="{64B573BF-57B9-EC15-8BA1-AF61F1FD11DD}"/>
                </a:ext>
              </a:extLst>
            </p:cNvPr>
            <p:cNvSpPr/>
            <p:nvPr/>
          </p:nvSpPr>
          <p:spPr>
            <a:xfrm>
              <a:off x="1240425" y="1671000"/>
              <a:ext cx="21425" cy="26525"/>
            </a:xfrm>
            <a:custGeom>
              <a:avLst/>
              <a:gdLst/>
              <a:ahLst/>
              <a:cxnLst/>
              <a:rect l="l" t="t" r="r" b="b"/>
              <a:pathLst>
                <a:path w="857" h="1061" extrusionOk="0">
                  <a:moveTo>
                    <a:pt x="246" y="1"/>
                  </a:moveTo>
                  <a:cubicBezTo>
                    <a:pt x="211" y="1"/>
                    <a:pt x="176" y="9"/>
                    <a:pt x="143" y="25"/>
                  </a:cubicBezTo>
                  <a:cubicBezTo>
                    <a:pt x="36" y="97"/>
                    <a:pt x="0" y="222"/>
                    <a:pt x="54" y="329"/>
                  </a:cubicBezTo>
                  <a:lnTo>
                    <a:pt x="411" y="953"/>
                  </a:lnTo>
                  <a:cubicBezTo>
                    <a:pt x="464" y="1025"/>
                    <a:pt x="536" y="1060"/>
                    <a:pt x="607" y="1060"/>
                  </a:cubicBezTo>
                  <a:cubicBezTo>
                    <a:pt x="643" y="1060"/>
                    <a:pt x="678" y="1060"/>
                    <a:pt x="714" y="1025"/>
                  </a:cubicBezTo>
                  <a:cubicBezTo>
                    <a:pt x="821" y="971"/>
                    <a:pt x="857" y="846"/>
                    <a:pt x="803" y="739"/>
                  </a:cubicBezTo>
                  <a:lnTo>
                    <a:pt x="446" y="115"/>
                  </a:lnTo>
                  <a:cubicBezTo>
                    <a:pt x="397" y="41"/>
                    <a:pt x="32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5683;p118">
              <a:extLst>
                <a:ext uri="{FF2B5EF4-FFF2-40B4-BE49-F238E27FC236}">
                  <a16:creationId xmlns:a16="http://schemas.microsoft.com/office/drawing/2014/main" id="{919FBEC6-B54C-CC91-9FD4-2D25D506B11F}"/>
                </a:ext>
              </a:extLst>
            </p:cNvPr>
            <p:cNvSpPr/>
            <p:nvPr/>
          </p:nvSpPr>
          <p:spPr>
            <a:xfrm>
              <a:off x="1212325" y="1699550"/>
              <a:ext cx="27675" cy="19825"/>
            </a:xfrm>
            <a:custGeom>
              <a:avLst/>
              <a:gdLst/>
              <a:ahLst/>
              <a:cxnLst/>
              <a:rect l="l" t="t" r="r" b="b"/>
              <a:pathLst>
                <a:path w="1107" h="793" extrusionOk="0">
                  <a:moveTo>
                    <a:pt x="247" y="0"/>
                  </a:moveTo>
                  <a:cubicBezTo>
                    <a:pt x="168" y="0"/>
                    <a:pt x="90" y="36"/>
                    <a:pt x="54" y="97"/>
                  </a:cubicBezTo>
                  <a:cubicBezTo>
                    <a:pt x="0" y="204"/>
                    <a:pt x="36" y="346"/>
                    <a:pt x="125" y="400"/>
                  </a:cubicBezTo>
                  <a:lnTo>
                    <a:pt x="750" y="757"/>
                  </a:lnTo>
                  <a:cubicBezTo>
                    <a:pt x="785" y="775"/>
                    <a:pt x="821" y="793"/>
                    <a:pt x="857" y="793"/>
                  </a:cubicBezTo>
                  <a:cubicBezTo>
                    <a:pt x="946" y="793"/>
                    <a:pt x="1017" y="757"/>
                    <a:pt x="1053" y="685"/>
                  </a:cubicBezTo>
                  <a:cubicBezTo>
                    <a:pt x="1107" y="578"/>
                    <a:pt x="1071" y="436"/>
                    <a:pt x="964" y="382"/>
                  </a:cubicBezTo>
                  <a:lnTo>
                    <a:pt x="357" y="25"/>
                  </a:lnTo>
                  <a:cubicBezTo>
                    <a:pt x="323" y="8"/>
                    <a:pt x="285"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5684;p118">
              <a:extLst>
                <a:ext uri="{FF2B5EF4-FFF2-40B4-BE49-F238E27FC236}">
                  <a16:creationId xmlns:a16="http://schemas.microsoft.com/office/drawing/2014/main" id="{20153658-70F1-33A0-41A8-04F9A992CA79}"/>
                </a:ext>
              </a:extLst>
            </p:cNvPr>
            <p:cNvSpPr/>
            <p:nvPr/>
          </p:nvSpPr>
          <p:spPr>
            <a:xfrm>
              <a:off x="1330525" y="1699550"/>
              <a:ext cx="28125" cy="19825"/>
            </a:xfrm>
            <a:custGeom>
              <a:avLst/>
              <a:gdLst/>
              <a:ahLst/>
              <a:cxnLst/>
              <a:rect l="l" t="t" r="r" b="b"/>
              <a:pathLst>
                <a:path w="1125" h="793" extrusionOk="0">
                  <a:moveTo>
                    <a:pt x="865" y="0"/>
                  </a:moveTo>
                  <a:cubicBezTo>
                    <a:pt x="831" y="0"/>
                    <a:pt x="796" y="8"/>
                    <a:pt x="768" y="25"/>
                  </a:cubicBezTo>
                  <a:lnTo>
                    <a:pt x="143" y="382"/>
                  </a:lnTo>
                  <a:cubicBezTo>
                    <a:pt x="36" y="436"/>
                    <a:pt x="1" y="578"/>
                    <a:pt x="54" y="685"/>
                  </a:cubicBezTo>
                  <a:cubicBezTo>
                    <a:pt x="108" y="757"/>
                    <a:pt x="179" y="793"/>
                    <a:pt x="250" y="793"/>
                  </a:cubicBezTo>
                  <a:cubicBezTo>
                    <a:pt x="286" y="793"/>
                    <a:pt x="322" y="775"/>
                    <a:pt x="357" y="757"/>
                  </a:cubicBezTo>
                  <a:lnTo>
                    <a:pt x="982" y="400"/>
                  </a:lnTo>
                  <a:cubicBezTo>
                    <a:pt x="1089" y="346"/>
                    <a:pt x="1125" y="204"/>
                    <a:pt x="1053" y="97"/>
                  </a:cubicBezTo>
                  <a:cubicBezTo>
                    <a:pt x="1017" y="36"/>
                    <a:pt x="939" y="0"/>
                    <a:pt x="8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5685;p118">
              <a:extLst>
                <a:ext uri="{FF2B5EF4-FFF2-40B4-BE49-F238E27FC236}">
                  <a16:creationId xmlns:a16="http://schemas.microsoft.com/office/drawing/2014/main" id="{70F082D0-5904-8F42-157D-C3FEFE8365D6}"/>
                </a:ext>
              </a:extLst>
            </p:cNvPr>
            <p:cNvSpPr/>
            <p:nvPr/>
          </p:nvSpPr>
          <p:spPr>
            <a:xfrm>
              <a:off x="1308675" y="1671000"/>
              <a:ext cx="21425" cy="26525"/>
            </a:xfrm>
            <a:custGeom>
              <a:avLst/>
              <a:gdLst/>
              <a:ahLst/>
              <a:cxnLst/>
              <a:rect l="l" t="t" r="r" b="b"/>
              <a:pathLst>
                <a:path w="857" h="1061" extrusionOk="0">
                  <a:moveTo>
                    <a:pt x="620" y="1"/>
                  </a:moveTo>
                  <a:cubicBezTo>
                    <a:pt x="545" y="1"/>
                    <a:pt x="466" y="41"/>
                    <a:pt x="429" y="115"/>
                  </a:cubicBezTo>
                  <a:lnTo>
                    <a:pt x="72" y="739"/>
                  </a:lnTo>
                  <a:cubicBezTo>
                    <a:pt x="0" y="846"/>
                    <a:pt x="36" y="971"/>
                    <a:pt x="143" y="1025"/>
                  </a:cubicBezTo>
                  <a:cubicBezTo>
                    <a:pt x="179" y="1060"/>
                    <a:pt x="214" y="1060"/>
                    <a:pt x="250" y="1060"/>
                  </a:cubicBezTo>
                  <a:cubicBezTo>
                    <a:pt x="322" y="1060"/>
                    <a:pt x="411" y="1025"/>
                    <a:pt x="446" y="953"/>
                  </a:cubicBezTo>
                  <a:lnTo>
                    <a:pt x="803" y="329"/>
                  </a:lnTo>
                  <a:cubicBezTo>
                    <a:pt x="857" y="222"/>
                    <a:pt x="821" y="97"/>
                    <a:pt x="714" y="25"/>
                  </a:cubicBezTo>
                  <a:cubicBezTo>
                    <a:pt x="686" y="9"/>
                    <a:pt x="654" y="1"/>
                    <a:pt x="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5686;p118">
              <a:extLst>
                <a:ext uri="{FF2B5EF4-FFF2-40B4-BE49-F238E27FC236}">
                  <a16:creationId xmlns:a16="http://schemas.microsoft.com/office/drawing/2014/main" id="{D64D9AB6-64EF-98E8-B215-C4B3AE855E4A}"/>
                </a:ext>
              </a:extLst>
            </p:cNvPr>
            <p:cNvSpPr/>
            <p:nvPr/>
          </p:nvSpPr>
          <p:spPr>
            <a:xfrm>
              <a:off x="1164150" y="1699725"/>
              <a:ext cx="175775" cy="335025"/>
            </a:xfrm>
            <a:custGeom>
              <a:avLst/>
              <a:gdLst/>
              <a:ahLst/>
              <a:cxnLst/>
              <a:rect l="l" t="t" r="r" b="b"/>
              <a:pathLst>
                <a:path w="7031" h="13401" extrusionOk="0">
                  <a:moveTo>
                    <a:pt x="2195" y="3854"/>
                  </a:moveTo>
                  <a:cubicBezTo>
                    <a:pt x="2427" y="3854"/>
                    <a:pt x="2623" y="4051"/>
                    <a:pt x="2623" y="4301"/>
                  </a:cubicBezTo>
                  <a:lnTo>
                    <a:pt x="2623" y="5817"/>
                  </a:lnTo>
                  <a:cubicBezTo>
                    <a:pt x="2623" y="6067"/>
                    <a:pt x="2427" y="6263"/>
                    <a:pt x="2195" y="6263"/>
                  </a:cubicBezTo>
                  <a:cubicBezTo>
                    <a:pt x="1945" y="6263"/>
                    <a:pt x="1749" y="6067"/>
                    <a:pt x="1749" y="5817"/>
                  </a:cubicBezTo>
                  <a:lnTo>
                    <a:pt x="1749" y="4301"/>
                  </a:lnTo>
                  <a:cubicBezTo>
                    <a:pt x="1749" y="4051"/>
                    <a:pt x="1945" y="3854"/>
                    <a:pt x="2195" y="3854"/>
                  </a:cubicBezTo>
                  <a:close/>
                  <a:moveTo>
                    <a:pt x="3515" y="3498"/>
                  </a:moveTo>
                  <a:cubicBezTo>
                    <a:pt x="3747" y="3498"/>
                    <a:pt x="3944" y="3694"/>
                    <a:pt x="3944" y="3944"/>
                  </a:cubicBezTo>
                  <a:lnTo>
                    <a:pt x="3944" y="5817"/>
                  </a:lnTo>
                  <a:cubicBezTo>
                    <a:pt x="3944" y="6067"/>
                    <a:pt x="3747" y="6263"/>
                    <a:pt x="3515" y="6263"/>
                  </a:cubicBezTo>
                  <a:cubicBezTo>
                    <a:pt x="3266" y="6263"/>
                    <a:pt x="3069" y="6067"/>
                    <a:pt x="3069" y="5817"/>
                  </a:cubicBezTo>
                  <a:lnTo>
                    <a:pt x="3069" y="3944"/>
                  </a:lnTo>
                  <a:cubicBezTo>
                    <a:pt x="3069" y="3694"/>
                    <a:pt x="3266" y="3498"/>
                    <a:pt x="3515" y="3498"/>
                  </a:cubicBezTo>
                  <a:close/>
                  <a:moveTo>
                    <a:pt x="875" y="4800"/>
                  </a:moveTo>
                  <a:cubicBezTo>
                    <a:pt x="1107" y="4800"/>
                    <a:pt x="1303" y="4996"/>
                    <a:pt x="1303" y="5246"/>
                  </a:cubicBezTo>
                  <a:lnTo>
                    <a:pt x="1303" y="6245"/>
                  </a:lnTo>
                  <a:cubicBezTo>
                    <a:pt x="1303" y="6477"/>
                    <a:pt x="1107" y="6674"/>
                    <a:pt x="875" y="6674"/>
                  </a:cubicBezTo>
                  <a:cubicBezTo>
                    <a:pt x="625" y="6674"/>
                    <a:pt x="429" y="6477"/>
                    <a:pt x="429" y="6245"/>
                  </a:cubicBezTo>
                  <a:lnTo>
                    <a:pt x="429" y="5246"/>
                  </a:lnTo>
                  <a:cubicBezTo>
                    <a:pt x="429" y="4996"/>
                    <a:pt x="625" y="4800"/>
                    <a:pt x="875" y="4800"/>
                  </a:cubicBezTo>
                  <a:close/>
                  <a:moveTo>
                    <a:pt x="4836" y="0"/>
                  </a:moveTo>
                  <a:cubicBezTo>
                    <a:pt x="4336" y="0"/>
                    <a:pt x="3944" y="393"/>
                    <a:pt x="3944" y="875"/>
                  </a:cubicBezTo>
                  <a:lnTo>
                    <a:pt x="3944" y="3176"/>
                  </a:lnTo>
                  <a:cubicBezTo>
                    <a:pt x="3819" y="3105"/>
                    <a:pt x="3676" y="3052"/>
                    <a:pt x="3515" y="3052"/>
                  </a:cubicBezTo>
                  <a:cubicBezTo>
                    <a:pt x="3141" y="3052"/>
                    <a:pt x="2837" y="3284"/>
                    <a:pt x="2712" y="3587"/>
                  </a:cubicBezTo>
                  <a:cubicBezTo>
                    <a:pt x="2552" y="3480"/>
                    <a:pt x="2373" y="3426"/>
                    <a:pt x="2195" y="3426"/>
                  </a:cubicBezTo>
                  <a:cubicBezTo>
                    <a:pt x="1713" y="3426"/>
                    <a:pt x="1303" y="3819"/>
                    <a:pt x="1303" y="4301"/>
                  </a:cubicBezTo>
                  <a:lnTo>
                    <a:pt x="1303" y="4479"/>
                  </a:lnTo>
                  <a:cubicBezTo>
                    <a:pt x="1178" y="4408"/>
                    <a:pt x="1035" y="4372"/>
                    <a:pt x="875" y="4372"/>
                  </a:cubicBezTo>
                  <a:cubicBezTo>
                    <a:pt x="393" y="4372"/>
                    <a:pt x="0" y="4764"/>
                    <a:pt x="0" y="5246"/>
                  </a:cubicBezTo>
                  <a:lnTo>
                    <a:pt x="0" y="7405"/>
                  </a:lnTo>
                  <a:cubicBezTo>
                    <a:pt x="0" y="7905"/>
                    <a:pt x="143" y="8404"/>
                    <a:pt x="429" y="8815"/>
                  </a:cubicBezTo>
                  <a:lnTo>
                    <a:pt x="910" y="9564"/>
                  </a:lnTo>
                  <a:cubicBezTo>
                    <a:pt x="1160" y="9921"/>
                    <a:pt x="1285" y="10314"/>
                    <a:pt x="1285" y="10742"/>
                  </a:cubicBezTo>
                  <a:lnTo>
                    <a:pt x="1285" y="11438"/>
                  </a:lnTo>
                  <a:lnTo>
                    <a:pt x="1000" y="11438"/>
                  </a:lnTo>
                  <a:cubicBezTo>
                    <a:pt x="785" y="11438"/>
                    <a:pt x="625" y="11616"/>
                    <a:pt x="625" y="11812"/>
                  </a:cubicBezTo>
                  <a:lnTo>
                    <a:pt x="625" y="13026"/>
                  </a:lnTo>
                  <a:cubicBezTo>
                    <a:pt x="625" y="13222"/>
                    <a:pt x="785" y="13400"/>
                    <a:pt x="1000" y="13400"/>
                  </a:cubicBezTo>
                  <a:lnTo>
                    <a:pt x="2034" y="13400"/>
                  </a:lnTo>
                  <a:cubicBezTo>
                    <a:pt x="2141" y="13400"/>
                    <a:pt x="2249" y="13293"/>
                    <a:pt x="2249" y="13168"/>
                  </a:cubicBezTo>
                  <a:cubicBezTo>
                    <a:pt x="2249" y="13061"/>
                    <a:pt x="2141" y="12954"/>
                    <a:pt x="2034" y="12954"/>
                  </a:cubicBezTo>
                  <a:lnTo>
                    <a:pt x="1053" y="12954"/>
                  </a:lnTo>
                  <a:lnTo>
                    <a:pt x="1053" y="11884"/>
                  </a:lnTo>
                  <a:lnTo>
                    <a:pt x="5960" y="11884"/>
                  </a:lnTo>
                  <a:lnTo>
                    <a:pt x="5960" y="12954"/>
                  </a:lnTo>
                  <a:lnTo>
                    <a:pt x="3034" y="12954"/>
                  </a:lnTo>
                  <a:cubicBezTo>
                    <a:pt x="2927" y="12954"/>
                    <a:pt x="2819" y="13061"/>
                    <a:pt x="2819" y="13168"/>
                  </a:cubicBezTo>
                  <a:cubicBezTo>
                    <a:pt x="2819" y="13293"/>
                    <a:pt x="2927" y="13400"/>
                    <a:pt x="3034" y="13400"/>
                  </a:cubicBezTo>
                  <a:lnTo>
                    <a:pt x="6031" y="13400"/>
                  </a:lnTo>
                  <a:cubicBezTo>
                    <a:pt x="6227" y="13400"/>
                    <a:pt x="6388" y="13222"/>
                    <a:pt x="6388" y="13026"/>
                  </a:cubicBezTo>
                  <a:lnTo>
                    <a:pt x="6388" y="11812"/>
                  </a:lnTo>
                  <a:cubicBezTo>
                    <a:pt x="6388" y="11616"/>
                    <a:pt x="6227" y="11438"/>
                    <a:pt x="6031" y="11438"/>
                  </a:cubicBezTo>
                  <a:lnTo>
                    <a:pt x="5710" y="11438"/>
                  </a:lnTo>
                  <a:lnTo>
                    <a:pt x="5710" y="10849"/>
                  </a:lnTo>
                  <a:cubicBezTo>
                    <a:pt x="5710" y="10385"/>
                    <a:pt x="5871" y="9921"/>
                    <a:pt x="6156" y="9546"/>
                  </a:cubicBezTo>
                  <a:lnTo>
                    <a:pt x="6495" y="9118"/>
                  </a:lnTo>
                  <a:cubicBezTo>
                    <a:pt x="6834" y="8672"/>
                    <a:pt x="7030" y="8119"/>
                    <a:pt x="7030" y="7548"/>
                  </a:cubicBezTo>
                  <a:lnTo>
                    <a:pt x="7030" y="6674"/>
                  </a:lnTo>
                  <a:cubicBezTo>
                    <a:pt x="7030" y="6549"/>
                    <a:pt x="6923" y="6460"/>
                    <a:pt x="6798" y="6460"/>
                  </a:cubicBezTo>
                  <a:cubicBezTo>
                    <a:pt x="6691" y="6460"/>
                    <a:pt x="6584" y="6549"/>
                    <a:pt x="6584" y="6674"/>
                  </a:cubicBezTo>
                  <a:lnTo>
                    <a:pt x="6584" y="7548"/>
                  </a:lnTo>
                  <a:cubicBezTo>
                    <a:pt x="6584" y="8012"/>
                    <a:pt x="6424" y="8476"/>
                    <a:pt x="6138" y="8850"/>
                  </a:cubicBezTo>
                  <a:lnTo>
                    <a:pt x="5799" y="9279"/>
                  </a:lnTo>
                  <a:cubicBezTo>
                    <a:pt x="5460" y="9725"/>
                    <a:pt x="5264" y="10278"/>
                    <a:pt x="5264" y="10849"/>
                  </a:cubicBezTo>
                  <a:lnTo>
                    <a:pt x="5264" y="11438"/>
                  </a:lnTo>
                  <a:lnTo>
                    <a:pt x="1713" y="11438"/>
                  </a:lnTo>
                  <a:lnTo>
                    <a:pt x="1713" y="10742"/>
                  </a:lnTo>
                  <a:cubicBezTo>
                    <a:pt x="1713" y="10242"/>
                    <a:pt x="1570" y="9743"/>
                    <a:pt x="1285" y="9314"/>
                  </a:cubicBezTo>
                  <a:lnTo>
                    <a:pt x="785" y="8583"/>
                  </a:lnTo>
                  <a:cubicBezTo>
                    <a:pt x="553" y="8226"/>
                    <a:pt x="429" y="7816"/>
                    <a:pt x="429" y="7405"/>
                  </a:cubicBezTo>
                  <a:lnTo>
                    <a:pt x="429" y="6995"/>
                  </a:lnTo>
                  <a:cubicBezTo>
                    <a:pt x="553" y="7084"/>
                    <a:pt x="714" y="7120"/>
                    <a:pt x="875" y="7120"/>
                  </a:cubicBezTo>
                  <a:cubicBezTo>
                    <a:pt x="1249" y="7120"/>
                    <a:pt x="1570" y="6870"/>
                    <a:pt x="1695" y="6549"/>
                  </a:cubicBezTo>
                  <a:cubicBezTo>
                    <a:pt x="1838" y="6638"/>
                    <a:pt x="1999" y="6691"/>
                    <a:pt x="2195" y="6691"/>
                  </a:cubicBezTo>
                  <a:cubicBezTo>
                    <a:pt x="2445" y="6691"/>
                    <a:pt x="2695" y="6584"/>
                    <a:pt x="2855" y="6388"/>
                  </a:cubicBezTo>
                  <a:cubicBezTo>
                    <a:pt x="3016" y="6584"/>
                    <a:pt x="3248" y="6691"/>
                    <a:pt x="3515" y="6691"/>
                  </a:cubicBezTo>
                  <a:cubicBezTo>
                    <a:pt x="3997" y="6691"/>
                    <a:pt x="4390" y="6299"/>
                    <a:pt x="4390" y="5817"/>
                  </a:cubicBezTo>
                  <a:lnTo>
                    <a:pt x="4390" y="875"/>
                  </a:lnTo>
                  <a:cubicBezTo>
                    <a:pt x="4390" y="643"/>
                    <a:pt x="4586" y="447"/>
                    <a:pt x="4836" y="447"/>
                  </a:cubicBezTo>
                  <a:cubicBezTo>
                    <a:pt x="5068" y="447"/>
                    <a:pt x="5264" y="643"/>
                    <a:pt x="5264" y="875"/>
                  </a:cubicBezTo>
                  <a:lnTo>
                    <a:pt x="5264" y="6495"/>
                  </a:lnTo>
                  <a:cubicBezTo>
                    <a:pt x="5014" y="6709"/>
                    <a:pt x="4390" y="7316"/>
                    <a:pt x="4336" y="8565"/>
                  </a:cubicBezTo>
                  <a:cubicBezTo>
                    <a:pt x="4318" y="8690"/>
                    <a:pt x="4425" y="8797"/>
                    <a:pt x="4532" y="8797"/>
                  </a:cubicBezTo>
                  <a:lnTo>
                    <a:pt x="4550" y="8797"/>
                  </a:lnTo>
                  <a:cubicBezTo>
                    <a:pt x="4675" y="8797"/>
                    <a:pt x="4764" y="8708"/>
                    <a:pt x="4764" y="8601"/>
                  </a:cubicBezTo>
                  <a:cubicBezTo>
                    <a:pt x="4836" y="7298"/>
                    <a:pt x="5567" y="6816"/>
                    <a:pt x="5603" y="6799"/>
                  </a:cubicBezTo>
                  <a:cubicBezTo>
                    <a:pt x="5674" y="6763"/>
                    <a:pt x="5710" y="6691"/>
                    <a:pt x="5710" y="6620"/>
                  </a:cubicBezTo>
                  <a:lnTo>
                    <a:pt x="5710" y="4640"/>
                  </a:lnTo>
                  <a:cubicBezTo>
                    <a:pt x="5710" y="4390"/>
                    <a:pt x="5906" y="4193"/>
                    <a:pt x="6156" y="4193"/>
                  </a:cubicBezTo>
                  <a:cubicBezTo>
                    <a:pt x="6388" y="4193"/>
                    <a:pt x="6584" y="4390"/>
                    <a:pt x="6584" y="4640"/>
                  </a:cubicBezTo>
                  <a:lnTo>
                    <a:pt x="6584" y="5674"/>
                  </a:lnTo>
                  <a:cubicBezTo>
                    <a:pt x="6584" y="5799"/>
                    <a:pt x="6691" y="5889"/>
                    <a:pt x="6798" y="5889"/>
                  </a:cubicBezTo>
                  <a:cubicBezTo>
                    <a:pt x="6923" y="5889"/>
                    <a:pt x="7030" y="5799"/>
                    <a:pt x="7030" y="5674"/>
                  </a:cubicBezTo>
                  <a:lnTo>
                    <a:pt x="7030" y="4640"/>
                  </a:lnTo>
                  <a:cubicBezTo>
                    <a:pt x="7030" y="4140"/>
                    <a:pt x="6638" y="3747"/>
                    <a:pt x="6156" y="3747"/>
                  </a:cubicBezTo>
                  <a:cubicBezTo>
                    <a:pt x="5995" y="3747"/>
                    <a:pt x="5835" y="3801"/>
                    <a:pt x="5710" y="3872"/>
                  </a:cubicBezTo>
                  <a:lnTo>
                    <a:pt x="5710" y="875"/>
                  </a:lnTo>
                  <a:cubicBezTo>
                    <a:pt x="5710" y="393"/>
                    <a:pt x="5317" y="0"/>
                    <a:pt x="4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7" name="Picture 4266" descr="A black background with a black square&#10;&#10;Description automatically generated with medium confidence">
            <a:extLst>
              <a:ext uri="{FF2B5EF4-FFF2-40B4-BE49-F238E27FC236}">
                <a16:creationId xmlns:a16="http://schemas.microsoft.com/office/drawing/2014/main" id="{44714A9D-B445-1111-14F1-7BD5BFC17CEA}"/>
              </a:ext>
            </a:extLst>
          </p:cNvPr>
          <p:cNvPicPr>
            <a:picLocks noChangeAspect="1"/>
          </p:cNvPicPr>
          <p:nvPr/>
        </p:nvPicPr>
        <p:blipFill>
          <a:blip r:embed="rId3">
            <a:duotone>
              <a:schemeClr val="accent2">
                <a:shade val="45000"/>
                <a:satMod val="135000"/>
              </a:schemeClr>
              <a:prstClr val="white"/>
            </a:duotone>
          </a:blip>
          <a:stretch>
            <a:fillRect/>
          </a:stretch>
        </p:blipFill>
        <p:spPr>
          <a:xfrm>
            <a:off x="6005996" y="2534302"/>
            <a:ext cx="355039" cy="3550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7"/>
                                        </p:tgtEl>
                                        <p:attrNameLst>
                                          <p:attrName>style.visibility</p:attrName>
                                        </p:attrNameLst>
                                      </p:cBhvr>
                                      <p:to>
                                        <p:strVal val="visible"/>
                                      </p:to>
                                    </p:set>
                                    <p:animEffect transition="in" filter="fade">
                                      <p:cBhvr>
                                        <p:cTn id="7" dur="500"/>
                                        <p:tgtEl>
                                          <p:spTgt spid="4197"/>
                                        </p:tgtEl>
                                      </p:cBhvr>
                                    </p:animEffect>
                                  </p:childTnLst>
                                </p:cTn>
                              </p:par>
                              <p:par>
                                <p:cTn id="8" presetID="10" presetClass="entr" presetSubtype="0" fill="hold" nodeType="withEffect">
                                  <p:stCondLst>
                                    <p:cond delay="0"/>
                                  </p:stCondLst>
                                  <p:childTnLst>
                                    <p:set>
                                      <p:cBhvr>
                                        <p:cTn id="9" dur="1" fill="hold">
                                          <p:stCondLst>
                                            <p:cond delay="0"/>
                                          </p:stCondLst>
                                        </p:cTn>
                                        <p:tgtEl>
                                          <p:spTgt spid="4194"/>
                                        </p:tgtEl>
                                        <p:attrNameLst>
                                          <p:attrName>style.visibility</p:attrName>
                                        </p:attrNameLst>
                                      </p:cBhvr>
                                      <p:to>
                                        <p:strVal val="visible"/>
                                      </p:to>
                                    </p:set>
                                    <p:animEffect transition="in" filter="fade">
                                      <p:cBhvr>
                                        <p:cTn id="10" dur="500"/>
                                        <p:tgtEl>
                                          <p:spTgt spid="4194"/>
                                        </p:tgtEl>
                                      </p:cBhvr>
                                    </p:animEffect>
                                  </p:childTnLst>
                                </p:cTn>
                              </p:par>
                              <p:par>
                                <p:cTn id="11" presetID="10" presetClass="entr" presetSubtype="0" fill="hold" nodeType="withEffect">
                                  <p:stCondLst>
                                    <p:cond delay="0"/>
                                  </p:stCondLst>
                                  <p:childTnLst>
                                    <p:set>
                                      <p:cBhvr>
                                        <p:cTn id="12" dur="1" fill="hold">
                                          <p:stCondLst>
                                            <p:cond delay="0"/>
                                          </p:stCondLst>
                                        </p:cTn>
                                        <p:tgtEl>
                                          <p:spTgt spid="4261"/>
                                        </p:tgtEl>
                                        <p:attrNameLst>
                                          <p:attrName>style.visibility</p:attrName>
                                        </p:attrNameLst>
                                      </p:cBhvr>
                                      <p:to>
                                        <p:strVal val="visible"/>
                                      </p:to>
                                    </p:set>
                                    <p:animEffect transition="in" filter="fade">
                                      <p:cBhvr>
                                        <p:cTn id="13" dur="500"/>
                                        <p:tgtEl>
                                          <p:spTgt spid="4261"/>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4179"/>
                                        </p:tgtEl>
                                        <p:attrNameLst>
                                          <p:attrName>style.visibility</p:attrName>
                                        </p:attrNameLst>
                                      </p:cBhvr>
                                      <p:to>
                                        <p:strVal val="visible"/>
                                      </p:to>
                                    </p:set>
                                    <p:animEffect transition="in" filter="fade">
                                      <p:cBhvr>
                                        <p:cTn id="16" dur="500"/>
                                        <p:tgtEl>
                                          <p:spTgt spid="417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4205"/>
                                        </p:tgtEl>
                                        <p:attrNameLst>
                                          <p:attrName>style.visibility</p:attrName>
                                        </p:attrNameLst>
                                      </p:cBhvr>
                                      <p:to>
                                        <p:strVal val="visible"/>
                                      </p:to>
                                    </p:set>
                                    <p:animEffect transition="in" filter="fade">
                                      <p:cBhvr>
                                        <p:cTn id="19" dur="500"/>
                                        <p:tgtEl>
                                          <p:spTgt spid="42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90"/>
                                        </p:tgtEl>
                                        <p:attrNameLst>
                                          <p:attrName>style.visibility</p:attrName>
                                        </p:attrNameLst>
                                      </p:cBhvr>
                                      <p:to>
                                        <p:strVal val="visible"/>
                                      </p:to>
                                    </p:set>
                                    <p:animEffect transition="in" filter="fade">
                                      <p:cBhvr>
                                        <p:cTn id="22" dur="500"/>
                                        <p:tgtEl>
                                          <p:spTgt spid="41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92"/>
                                        </p:tgtEl>
                                        <p:attrNameLst>
                                          <p:attrName>style.visibility</p:attrName>
                                        </p:attrNameLst>
                                      </p:cBhvr>
                                      <p:to>
                                        <p:strVal val="visible"/>
                                      </p:to>
                                    </p:set>
                                    <p:animEffect transition="in" filter="fade">
                                      <p:cBhvr>
                                        <p:cTn id="25" dur="500"/>
                                        <p:tgtEl>
                                          <p:spTgt spid="419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267"/>
                                        </p:tgtEl>
                                        <p:attrNameLst>
                                          <p:attrName>style.visibility</p:attrName>
                                        </p:attrNameLst>
                                      </p:cBhvr>
                                      <p:to>
                                        <p:strVal val="visible"/>
                                      </p:to>
                                    </p:set>
                                    <p:animEffect transition="in" filter="fade">
                                      <p:cBhvr>
                                        <p:cTn id="34" dur="500"/>
                                        <p:tgtEl>
                                          <p:spTgt spid="4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9" grpId="0"/>
      <p:bldP spid="4205" grpId="0"/>
      <p:bldP spid="4197" grpId="0"/>
      <p:bldP spid="4190" grpId="0"/>
      <p:bldP spid="41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14"/>
        <p:cNvGrpSpPr/>
        <p:nvPr/>
      </p:nvGrpSpPr>
      <p:grpSpPr>
        <a:xfrm>
          <a:off x="0" y="0"/>
          <a:ext cx="0" cy="0"/>
          <a:chOff x="0" y="0"/>
          <a:chExt cx="0" cy="0"/>
        </a:xfrm>
      </p:grpSpPr>
      <p:sp>
        <p:nvSpPr>
          <p:cNvPr id="4915" name="Google Shape;4915;p105"/>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Functional Requirements</a:t>
            </a:r>
            <a:endParaRPr dirty="0"/>
          </a:p>
        </p:txBody>
      </p:sp>
      <p:sp>
        <p:nvSpPr>
          <p:cNvPr id="4918" name="Google Shape;4918;p105"/>
          <p:cNvSpPr txBox="1">
            <a:spLocks noGrp="1"/>
          </p:cNvSpPr>
          <p:nvPr>
            <p:ph type="title"/>
          </p:nvPr>
        </p:nvSpPr>
        <p:spPr>
          <a:xfrm>
            <a:off x="1740800" y="1489335"/>
            <a:ext cx="23055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Authentication</a:t>
            </a:r>
            <a:endParaRPr dirty="0">
              <a:solidFill>
                <a:srgbClr val="11516D"/>
              </a:solidFill>
            </a:endParaRPr>
          </a:p>
        </p:txBody>
      </p:sp>
      <p:sp>
        <p:nvSpPr>
          <p:cNvPr id="4919" name="Google Shape;4919;p105"/>
          <p:cNvSpPr txBox="1">
            <a:spLocks noGrp="1"/>
          </p:cNvSpPr>
          <p:nvPr>
            <p:ph type="subTitle" idx="1"/>
          </p:nvPr>
        </p:nvSpPr>
        <p:spPr>
          <a:xfrm>
            <a:off x="1740799" y="1824375"/>
            <a:ext cx="253421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User could login and sign up</a:t>
            </a:r>
            <a:endParaRPr dirty="0"/>
          </a:p>
        </p:txBody>
      </p:sp>
      <p:sp>
        <p:nvSpPr>
          <p:cNvPr id="4920" name="Google Shape;4920;p105"/>
          <p:cNvSpPr txBox="1">
            <a:spLocks noGrp="1"/>
          </p:cNvSpPr>
          <p:nvPr>
            <p:ph type="title" idx="2"/>
          </p:nvPr>
        </p:nvSpPr>
        <p:spPr>
          <a:xfrm>
            <a:off x="5697944" y="1489335"/>
            <a:ext cx="2950756" cy="347400"/>
          </a:xfrm>
          <a:prstGeom prst="rect">
            <a:avLst/>
          </a:prstGeom>
        </p:spPr>
        <p:txBody>
          <a:bodyPr spcFirstLastPara="1" wrap="square" lIns="91425" tIns="91425" rIns="91425" bIns="91425" anchor="ctr" anchorCtr="0">
            <a:noAutofit/>
          </a:bodyPr>
          <a:lstStyle/>
          <a:p>
            <a:pPr lvl="0"/>
            <a:r>
              <a:rPr lang="en-GB" dirty="0">
                <a:solidFill>
                  <a:srgbClr val="11516D"/>
                </a:solidFill>
              </a:rPr>
              <a:t>Quran Memorization</a:t>
            </a:r>
            <a:endParaRPr dirty="0">
              <a:solidFill>
                <a:srgbClr val="11516D"/>
              </a:solidFill>
            </a:endParaRPr>
          </a:p>
        </p:txBody>
      </p:sp>
      <p:sp>
        <p:nvSpPr>
          <p:cNvPr id="4921" name="Google Shape;4921;p105"/>
          <p:cNvSpPr txBox="1">
            <a:spLocks noGrp="1"/>
          </p:cNvSpPr>
          <p:nvPr>
            <p:ph type="subTitle" idx="3"/>
          </p:nvPr>
        </p:nvSpPr>
        <p:spPr>
          <a:xfrm>
            <a:off x="5697944" y="1824375"/>
            <a:ext cx="2726056" cy="484800"/>
          </a:xfrm>
          <a:prstGeom prst="rect">
            <a:avLst/>
          </a:prstGeom>
        </p:spPr>
        <p:txBody>
          <a:bodyPr spcFirstLastPara="1" wrap="square" lIns="91425" tIns="91425" rIns="91425" bIns="91425" anchor="ctr" anchorCtr="0">
            <a:noAutofit/>
          </a:bodyPr>
          <a:lstStyle/>
          <a:p>
            <a:pPr marL="0" lvl="0" indent="0"/>
            <a:r>
              <a:rPr lang="en-GB" dirty="0"/>
              <a:t>User can repeat and practice memorized verses.</a:t>
            </a:r>
            <a:endParaRPr dirty="0"/>
          </a:p>
        </p:txBody>
      </p:sp>
      <p:sp>
        <p:nvSpPr>
          <p:cNvPr id="4922" name="Google Shape;4922;p105"/>
          <p:cNvSpPr txBox="1">
            <a:spLocks noGrp="1"/>
          </p:cNvSpPr>
          <p:nvPr>
            <p:ph type="title" idx="6"/>
          </p:nvPr>
        </p:nvSpPr>
        <p:spPr>
          <a:xfrm>
            <a:off x="5763822" y="3702335"/>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Bookmarking</a:t>
            </a:r>
            <a:endParaRPr dirty="0">
              <a:solidFill>
                <a:srgbClr val="11516D"/>
              </a:solidFill>
            </a:endParaRPr>
          </a:p>
        </p:txBody>
      </p:sp>
      <p:sp>
        <p:nvSpPr>
          <p:cNvPr id="4923" name="Google Shape;4923;p105"/>
          <p:cNvSpPr txBox="1">
            <a:spLocks noGrp="1"/>
          </p:cNvSpPr>
          <p:nvPr>
            <p:ph type="subTitle" idx="7"/>
          </p:nvPr>
        </p:nvSpPr>
        <p:spPr>
          <a:xfrm>
            <a:off x="5763822" y="4099475"/>
            <a:ext cx="2305500" cy="484800"/>
          </a:xfrm>
          <a:prstGeom prst="rect">
            <a:avLst/>
          </a:prstGeom>
        </p:spPr>
        <p:txBody>
          <a:bodyPr spcFirstLastPara="1" wrap="square" lIns="91425" tIns="91425" rIns="91425" bIns="91425" anchor="ctr" anchorCtr="0">
            <a:noAutofit/>
          </a:bodyPr>
          <a:lstStyle/>
          <a:p>
            <a:pPr marL="0" lvl="0" indent="0"/>
            <a:r>
              <a:rPr lang="en-GB" dirty="0"/>
              <a:t>Save last page</a:t>
            </a:r>
            <a:endParaRPr dirty="0"/>
          </a:p>
        </p:txBody>
      </p:sp>
      <p:sp>
        <p:nvSpPr>
          <p:cNvPr id="4924" name="Google Shape;4924;p105"/>
          <p:cNvSpPr txBox="1">
            <a:spLocks noGrp="1"/>
          </p:cNvSpPr>
          <p:nvPr>
            <p:ph type="title" idx="8"/>
          </p:nvPr>
        </p:nvSpPr>
        <p:spPr>
          <a:xfrm>
            <a:off x="5697945" y="2637360"/>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Daily Tracker</a:t>
            </a:r>
            <a:endParaRPr dirty="0">
              <a:solidFill>
                <a:srgbClr val="11516D"/>
              </a:solidFill>
            </a:endParaRPr>
          </a:p>
        </p:txBody>
      </p:sp>
      <p:sp>
        <p:nvSpPr>
          <p:cNvPr id="4925" name="Google Shape;4925;p105"/>
          <p:cNvSpPr txBox="1">
            <a:spLocks noGrp="1"/>
          </p:cNvSpPr>
          <p:nvPr>
            <p:ph type="subTitle" idx="9"/>
          </p:nvPr>
        </p:nvSpPr>
        <p:spPr>
          <a:xfrm>
            <a:off x="5697945" y="2972400"/>
            <a:ext cx="2305500" cy="484800"/>
          </a:xfrm>
          <a:prstGeom prst="rect">
            <a:avLst/>
          </a:prstGeom>
        </p:spPr>
        <p:txBody>
          <a:bodyPr spcFirstLastPara="1" wrap="square" lIns="91425" tIns="91425" rIns="91425" bIns="91425" anchor="ctr" anchorCtr="0">
            <a:noAutofit/>
          </a:bodyPr>
          <a:lstStyle/>
          <a:p>
            <a:pPr marL="0" lvl="0" indent="0"/>
            <a:r>
              <a:rPr lang="en-GB" dirty="0"/>
              <a:t>Visual representations of daily progress</a:t>
            </a:r>
            <a:endParaRPr dirty="0"/>
          </a:p>
        </p:txBody>
      </p:sp>
      <p:sp>
        <p:nvSpPr>
          <p:cNvPr id="4926" name="Google Shape;4926;p105"/>
          <p:cNvSpPr txBox="1">
            <a:spLocks noGrp="1"/>
          </p:cNvSpPr>
          <p:nvPr>
            <p:ph type="title" idx="13"/>
          </p:nvPr>
        </p:nvSpPr>
        <p:spPr>
          <a:xfrm>
            <a:off x="1740794" y="2637360"/>
            <a:ext cx="2419725" cy="347400"/>
          </a:xfrm>
          <a:prstGeom prst="rect">
            <a:avLst/>
          </a:prstGeom>
        </p:spPr>
        <p:txBody>
          <a:bodyPr spcFirstLastPara="1" wrap="square" lIns="91425" tIns="91425" rIns="91425" bIns="91425" anchor="ctr" anchorCtr="0">
            <a:noAutofit/>
          </a:bodyPr>
          <a:lstStyle/>
          <a:p>
            <a:pPr lvl="0"/>
            <a:r>
              <a:rPr lang="en-GB" dirty="0">
                <a:solidFill>
                  <a:srgbClr val="11516D"/>
                </a:solidFill>
              </a:rPr>
              <a:t>Quran Recitation</a:t>
            </a:r>
            <a:endParaRPr dirty="0">
              <a:solidFill>
                <a:srgbClr val="11516D"/>
              </a:solidFill>
            </a:endParaRPr>
          </a:p>
        </p:txBody>
      </p:sp>
      <p:sp>
        <p:nvSpPr>
          <p:cNvPr id="4927" name="Google Shape;4927;p105"/>
          <p:cNvSpPr txBox="1">
            <a:spLocks noGrp="1"/>
          </p:cNvSpPr>
          <p:nvPr>
            <p:ph type="subTitle" idx="14"/>
          </p:nvPr>
        </p:nvSpPr>
        <p:spPr>
          <a:xfrm>
            <a:off x="1740795" y="2972400"/>
            <a:ext cx="2305500" cy="484800"/>
          </a:xfrm>
          <a:prstGeom prst="rect">
            <a:avLst/>
          </a:prstGeom>
        </p:spPr>
        <p:txBody>
          <a:bodyPr spcFirstLastPara="1" wrap="square" lIns="91425" tIns="91425" rIns="91425" bIns="91425" anchor="ctr" anchorCtr="0">
            <a:noAutofit/>
          </a:bodyPr>
          <a:lstStyle/>
          <a:p>
            <a:pPr marL="0" lvl="0" indent="0"/>
            <a:r>
              <a:rPr lang="en-GB" dirty="0"/>
              <a:t>Recite a specific (Ayahs)</a:t>
            </a:r>
            <a:endParaRPr dirty="0"/>
          </a:p>
        </p:txBody>
      </p:sp>
      <p:cxnSp>
        <p:nvCxnSpPr>
          <p:cNvPr id="4928" name="Google Shape;4928;p105"/>
          <p:cNvCxnSpPr>
            <a:cxnSpLocks/>
          </p:cNvCxnSpPr>
          <p:nvPr/>
        </p:nvCxnSpPr>
        <p:spPr>
          <a:xfrm>
            <a:off x="831775" y="1044025"/>
            <a:ext cx="45984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black background with a black square&#10;&#10;Description automatically generated with medium confidence">
            <a:extLst>
              <a:ext uri="{FF2B5EF4-FFF2-40B4-BE49-F238E27FC236}">
                <a16:creationId xmlns:a16="http://schemas.microsoft.com/office/drawing/2014/main" id="{04EA4CD0-8EFC-957A-F812-F5BFA0D87E13}"/>
              </a:ext>
            </a:extLst>
          </p:cNvPr>
          <p:cNvPicPr>
            <a:picLocks noChangeAspect="1"/>
          </p:cNvPicPr>
          <p:nvPr/>
        </p:nvPicPr>
        <p:blipFill>
          <a:blip r:embed="rId3">
            <a:duotone>
              <a:schemeClr val="accent2">
                <a:shade val="45000"/>
                <a:satMod val="135000"/>
              </a:schemeClr>
              <a:prstClr val="white"/>
            </a:duotone>
          </a:blip>
          <a:stretch>
            <a:fillRect/>
          </a:stretch>
        </p:blipFill>
        <p:spPr>
          <a:xfrm>
            <a:off x="1210951" y="1691052"/>
            <a:ext cx="374274" cy="374274"/>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386AB1F-9126-191C-2278-41701A04D201}"/>
              </a:ext>
            </a:extLst>
          </p:cNvPr>
          <p:cNvPicPr>
            <a:picLocks noChangeAspect="1"/>
          </p:cNvPicPr>
          <p:nvPr/>
        </p:nvPicPr>
        <p:blipFill>
          <a:blip r:embed="rId4">
            <a:duotone>
              <a:schemeClr val="accent2">
                <a:shade val="45000"/>
                <a:satMod val="135000"/>
              </a:schemeClr>
              <a:prstClr val="white"/>
            </a:duotone>
          </a:blip>
          <a:stretch>
            <a:fillRect/>
          </a:stretch>
        </p:blipFill>
        <p:spPr>
          <a:xfrm>
            <a:off x="1044750" y="2745230"/>
            <a:ext cx="540475" cy="54047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FCB3AAA8-EF0F-4ED4-73F6-35C36A81143B}"/>
              </a:ext>
            </a:extLst>
          </p:cNvPr>
          <p:cNvPicPr>
            <a:picLocks noChangeAspect="1"/>
          </p:cNvPicPr>
          <p:nvPr/>
        </p:nvPicPr>
        <p:blipFill>
          <a:blip r:embed="rId5">
            <a:duotone>
              <a:schemeClr val="accent2">
                <a:shade val="45000"/>
                <a:satMod val="135000"/>
              </a:schemeClr>
              <a:prstClr val="white"/>
            </a:duotone>
          </a:blip>
          <a:stretch>
            <a:fillRect/>
          </a:stretch>
        </p:blipFill>
        <p:spPr>
          <a:xfrm>
            <a:off x="5049626" y="1538381"/>
            <a:ext cx="570620" cy="57062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953CA618-C36A-2AA2-F3EF-8B451A9C21A6}"/>
              </a:ext>
            </a:extLst>
          </p:cNvPr>
          <p:cNvPicPr>
            <a:picLocks noChangeAspect="1"/>
          </p:cNvPicPr>
          <p:nvPr/>
        </p:nvPicPr>
        <p:blipFill>
          <a:blip r:embed="rId6">
            <a:duotone>
              <a:schemeClr val="accent2">
                <a:shade val="45000"/>
                <a:satMod val="135000"/>
              </a:schemeClr>
              <a:prstClr val="white"/>
            </a:duotone>
          </a:blip>
          <a:stretch>
            <a:fillRect/>
          </a:stretch>
        </p:blipFill>
        <p:spPr>
          <a:xfrm>
            <a:off x="5098303" y="2826578"/>
            <a:ext cx="497320" cy="49732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439AEBB7-A090-C4AD-D926-C63536FCB4AB}"/>
              </a:ext>
            </a:extLst>
          </p:cNvPr>
          <p:cNvPicPr>
            <a:picLocks noChangeAspect="1"/>
          </p:cNvPicPr>
          <p:nvPr/>
        </p:nvPicPr>
        <p:blipFill>
          <a:blip r:embed="rId7">
            <a:duotone>
              <a:schemeClr val="accent2">
                <a:shade val="45000"/>
                <a:satMod val="135000"/>
              </a:schemeClr>
              <a:prstClr val="white"/>
            </a:duotone>
          </a:blip>
          <a:stretch>
            <a:fillRect/>
          </a:stretch>
        </p:blipFill>
        <p:spPr>
          <a:xfrm>
            <a:off x="5077095" y="3902509"/>
            <a:ext cx="497320" cy="497320"/>
          </a:xfrm>
          <a:prstGeom prst="rect">
            <a:avLst/>
          </a:prstGeom>
        </p:spPr>
      </p:pic>
      <p:sp>
        <p:nvSpPr>
          <p:cNvPr id="2" name="Google Shape;4922;p105">
            <a:extLst>
              <a:ext uri="{FF2B5EF4-FFF2-40B4-BE49-F238E27FC236}">
                <a16:creationId xmlns:a16="http://schemas.microsoft.com/office/drawing/2014/main" id="{65D0B348-4508-29C5-387B-9BA791E12170}"/>
              </a:ext>
            </a:extLst>
          </p:cNvPr>
          <p:cNvSpPr txBox="1">
            <a:spLocks/>
          </p:cNvSpPr>
          <p:nvPr/>
        </p:nvSpPr>
        <p:spPr>
          <a:xfrm>
            <a:off x="1651370" y="3830142"/>
            <a:ext cx="23055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rgbClr val="11516D"/>
                </a:solidFill>
              </a:rPr>
              <a:t>Favourites</a:t>
            </a:r>
          </a:p>
        </p:txBody>
      </p:sp>
      <p:sp>
        <p:nvSpPr>
          <p:cNvPr id="3" name="Google Shape;4923;p105">
            <a:extLst>
              <a:ext uri="{FF2B5EF4-FFF2-40B4-BE49-F238E27FC236}">
                <a16:creationId xmlns:a16="http://schemas.microsoft.com/office/drawing/2014/main" id="{9AC6E6E9-0194-8FF0-2F79-7159EE9D63C8}"/>
              </a:ext>
            </a:extLst>
          </p:cNvPr>
          <p:cNvSpPr txBox="1">
            <a:spLocks/>
          </p:cNvSpPr>
          <p:nvPr/>
        </p:nvSpPr>
        <p:spPr>
          <a:xfrm>
            <a:off x="1578899" y="4114175"/>
            <a:ext cx="2629291"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Add Ayahs to </a:t>
            </a:r>
            <a:r>
              <a:rPr lang="en-US" dirty="0"/>
              <a:t>favorites list</a:t>
            </a:r>
            <a:endParaRPr lang="en-GB" dirty="0"/>
          </a:p>
        </p:txBody>
      </p:sp>
      <p:pic>
        <p:nvPicPr>
          <p:cNvPr id="1026" name="Picture 2">
            <a:extLst>
              <a:ext uri="{FF2B5EF4-FFF2-40B4-BE49-F238E27FC236}">
                <a16:creationId xmlns:a16="http://schemas.microsoft.com/office/drawing/2014/main" id="{639A6456-9F9B-714E-8438-498C5D03E52A}"/>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0896" y="3933693"/>
            <a:ext cx="540474" cy="540474"/>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4">
          <a:extLst>
            <a:ext uri="{FF2B5EF4-FFF2-40B4-BE49-F238E27FC236}">
              <a16:creationId xmlns:a16="http://schemas.microsoft.com/office/drawing/2014/main" id="{374F5A8D-11C0-C6E5-B663-52233DEC51E9}"/>
            </a:ext>
          </a:extLst>
        </p:cNvPr>
        <p:cNvGrpSpPr/>
        <p:nvPr/>
      </p:nvGrpSpPr>
      <p:grpSpPr>
        <a:xfrm>
          <a:off x="0" y="0"/>
          <a:ext cx="0" cy="0"/>
          <a:chOff x="0" y="0"/>
          <a:chExt cx="0" cy="0"/>
        </a:xfrm>
      </p:grpSpPr>
      <p:sp>
        <p:nvSpPr>
          <p:cNvPr id="4915" name="Google Shape;4915;p105">
            <a:extLst>
              <a:ext uri="{FF2B5EF4-FFF2-40B4-BE49-F238E27FC236}">
                <a16:creationId xmlns:a16="http://schemas.microsoft.com/office/drawing/2014/main" id="{C04CF082-43CE-9584-AAEE-CE0A50207905}"/>
              </a:ext>
            </a:extLst>
          </p:cNvPr>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Non-Functional Requirements</a:t>
            </a:r>
            <a:endParaRPr dirty="0"/>
          </a:p>
        </p:txBody>
      </p:sp>
      <p:sp>
        <p:nvSpPr>
          <p:cNvPr id="4918" name="Google Shape;4918;p105">
            <a:extLst>
              <a:ext uri="{FF2B5EF4-FFF2-40B4-BE49-F238E27FC236}">
                <a16:creationId xmlns:a16="http://schemas.microsoft.com/office/drawing/2014/main" id="{38F5E06D-AE88-124D-0B32-A013BBFEBD89}"/>
              </a:ext>
            </a:extLst>
          </p:cNvPr>
          <p:cNvSpPr txBox="1">
            <a:spLocks noGrp="1"/>
          </p:cNvSpPr>
          <p:nvPr>
            <p:ph type="title"/>
          </p:nvPr>
        </p:nvSpPr>
        <p:spPr>
          <a:xfrm>
            <a:off x="1740800" y="1847475"/>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Security</a:t>
            </a:r>
            <a:endParaRPr dirty="0">
              <a:solidFill>
                <a:srgbClr val="11516D"/>
              </a:solidFill>
            </a:endParaRPr>
          </a:p>
        </p:txBody>
      </p:sp>
      <p:sp>
        <p:nvSpPr>
          <p:cNvPr id="4919" name="Google Shape;4919;p105">
            <a:extLst>
              <a:ext uri="{FF2B5EF4-FFF2-40B4-BE49-F238E27FC236}">
                <a16:creationId xmlns:a16="http://schemas.microsoft.com/office/drawing/2014/main" id="{7DECFD97-EB55-4424-A61D-4E673D9D1730}"/>
              </a:ext>
            </a:extLst>
          </p:cNvPr>
          <p:cNvSpPr txBox="1">
            <a:spLocks noGrp="1"/>
          </p:cNvSpPr>
          <p:nvPr>
            <p:ph type="subTitle" idx="1"/>
          </p:nvPr>
        </p:nvSpPr>
        <p:spPr>
          <a:xfrm>
            <a:off x="1740800" y="2086950"/>
            <a:ext cx="2305500" cy="484800"/>
          </a:xfrm>
          <a:prstGeom prst="rect">
            <a:avLst/>
          </a:prstGeom>
        </p:spPr>
        <p:txBody>
          <a:bodyPr spcFirstLastPara="1" wrap="square" lIns="91425" tIns="91425" rIns="91425" bIns="91425" anchor="ctr" anchorCtr="0">
            <a:noAutofit/>
          </a:bodyPr>
          <a:lstStyle/>
          <a:p>
            <a:pPr marL="0" lvl="0" indent="0"/>
            <a:r>
              <a:rPr lang="en-GB" dirty="0"/>
              <a:t>Protect user’s data</a:t>
            </a:r>
            <a:endParaRPr dirty="0"/>
          </a:p>
        </p:txBody>
      </p:sp>
      <p:sp>
        <p:nvSpPr>
          <p:cNvPr id="4920" name="Google Shape;4920;p105">
            <a:extLst>
              <a:ext uri="{FF2B5EF4-FFF2-40B4-BE49-F238E27FC236}">
                <a16:creationId xmlns:a16="http://schemas.microsoft.com/office/drawing/2014/main" id="{E4246D89-7A7B-D23A-44C4-E688A66D6E35}"/>
              </a:ext>
            </a:extLst>
          </p:cNvPr>
          <p:cNvSpPr txBox="1">
            <a:spLocks noGrp="1"/>
          </p:cNvSpPr>
          <p:nvPr>
            <p:ph type="title" idx="2"/>
          </p:nvPr>
        </p:nvSpPr>
        <p:spPr>
          <a:xfrm>
            <a:off x="5697944" y="1847475"/>
            <a:ext cx="2950756" cy="347400"/>
          </a:xfrm>
          <a:prstGeom prst="rect">
            <a:avLst/>
          </a:prstGeom>
        </p:spPr>
        <p:txBody>
          <a:bodyPr spcFirstLastPara="1" wrap="square" lIns="91425" tIns="91425" rIns="91425" bIns="91425" anchor="ctr" anchorCtr="0">
            <a:noAutofit/>
          </a:bodyPr>
          <a:lstStyle/>
          <a:p>
            <a:pPr lvl="0"/>
            <a:r>
              <a:rPr lang="en-GB" dirty="0">
                <a:solidFill>
                  <a:srgbClr val="11516D"/>
                </a:solidFill>
              </a:rPr>
              <a:t>Performance</a:t>
            </a:r>
            <a:endParaRPr dirty="0">
              <a:solidFill>
                <a:srgbClr val="11516D"/>
              </a:solidFill>
            </a:endParaRPr>
          </a:p>
        </p:txBody>
      </p:sp>
      <p:sp>
        <p:nvSpPr>
          <p:cNvPr id="4921" name="Google Shape;4921;p105">
            <a:extLst>
              <a:ext uri="{FF2B5EF4-FFF2-40B4-BE49-F238E27FC236}">
                <a16:creationId xmlns:a16="http://schemas.microsoft.com/office/drawing/2014/main" id="{1C4EE811-08A3-454D-6DD5-43CF46CF53D3}"/>
              </a:ext>
            </a:extLst>
          </p:cNvPr>
          <p:cNvSpPr txBox="1">
            <a:spLocks noGrp="1"/>
          </p:cNvSpPr>
          <p:nvPr>
            <p:ph type="subTitle" idx="3"/>
          </p:nvPr>
        </p:nvSpPr>
        <p:spPr>
          <a:xfrm>
            <a:off x="5697944" y="2243550"/>
            <a:ext cx="2726056" cy="287920"/>
          </a:xfrm>
          <a:prstGeom prst="rect">
            <a:avLst/>
          </a:prstGeom>
        </p:spPr>
        <p:txBody>
          <a:bodyPr spcFirstLastPara="1" wrap="square" lIns="91425" tIns="91425" rIns="91425" bIns="91425" anchor="ctr" anchorCtr="0">
            <a:noAutofit/>
          </a:bodyPr>
          <a:lstStyle/>
          <a:p>
            <a:pPr marL="0" indent="0"/>
            <a:r>
              <a:rPr lang="en-GB" dirty="0"/>
              <a:t>Acceptable Response time</a:t>
            </a:r>
          </a:p>
          <a:p>
            <a:pPr marL="0" lvl="0" indent="0"/>
            <a:endParaRPr dirty="0"/>
          </a:p>
        </p:txBody>
      </p:sp>
      <p:sp>
        <p:nvSpPr>
          <p:cNvPr id="4924" name="Google Shape;4924;p105">
            <a:extLst>
              <a:ext uri="{FF2B5EF4-FFF2-40B4-BE49-F238E27FC236}">
                <a16:creationId xmlns:a16="http://schemas.microsoft.com/office/drawing/2014/main" id="{BDA8DE76-A565-EB49-438A-DDCE9B27C8D9}"/>
              </a:ext>
            </a:extLst>
          </p:cNvPr>
          <p:cNvSpPr txBox="1">
            <a:spLocks noGrp="1"/>
          </p:cNvSpPr>
          <p:nvPr>
            <p:ph type="title" idx="8"/>
          </p:nvPr>
        </p:nvSpPr>
        <p:spPr>
          <a:xfrm>
            <a:off x="5697945" y="2995500"/>
            <a:ext cx="2305500" cy="347400"/>
          </a:xfrm>
          <a:prstGeom prst="rect">
            <a:avLst/>
          </a:prstGeom>
        </p:spPr>
        <p:txBody>
          <a:bodyPr spcFirstLastPara="1" wrap="square" lIns="91425" tIns="91425" rIns="91425" bIns="91425" anchor="ctr" anchorCtr="0">
            <a:noAutofit/>
          </a:bodyPr>
          <a:lstStyle/>
          <a:p>
            <a:pPr lvl="0"/>
            <a:r>
              <a:rPr lang="en-GB" dirty="0">
                <a:solidFill>
                  <a:srgbClr val="11516D"/>
                </a:solidFill>
              </a:rPr>
              <a:t>Maintainability</a:t>
            </a:r>
            <a:endParaRPr dirty="0">
              <a:solidFill>
                <a:srgbClr val="11516D"/>
              </a:solidFill>
            </a:endParaRPr>
          </a:p>
        </p:txBody>
      </p:sp>
      <p:sp>
        <p:nvSpPr>
          <p:cNvPr id="4925" name="Google Shape;4925;p105">
            <a:extLst>
              <a:ext uri="{FF2B5EF4-FFF2-40B4-BE49-F238E27FC236}">
                <a16:creationId xmlns:a16="http://schemas.microsoft.com/office/drawing/2014/main" id="{1B3A5174-1F85-A51A-CCBB-FEC927166093}"/>
              </a:ext>
            </a:extLst>
          </p:cNvPr>
          <p:cNvSpPr txBox="1">
            <a:spLocks noGrp="1"/>
          </p:cNvSpPr>
          <p:nvPr>
            <p:ph type="subTitle" idx="9"/>
          </p:nvPr>
        </p:nvSpPr>
        <p:spPr>
          <a:xfrm>
            <a:off x="5697945" y="3330540"/>
            <a:ext cx="2305500" cy="484800"/>
          </a:xfrm>
          <a:prstGeom prst="rect">
            <a:avLst/>
          </a:prstGeom>
        </p:spPr>
        <p:txBody>
          <a:bodyPr spcFirstLastPara="1" wrap="square" lIns="91425" tIns="91425" rIns="91425" bIns="91425" anchor="ctr" anchorCtr="0">
            <a:noAutofit/>
          </a:bodyPr>
          <a:lstStyle/>
          <a:p>
            <a:pPr marL="0" lvl="0" indent="0"/>
            <a:r>
              <a:rPr lang="en-GB" dirty="0"/>
              <a:t>Implement a maintainable code</a:t>
            </a:r>
            <a:endParaRPr dirty="0"/>
          </a:p>
        </p:txBody>
      </p:sp>
      <p:cxnSp>
        <p:nvCxnSpPr>
          <p:cNvPr id="4928" name="Google Shape;4928;p105">
            <a:extLst>
              <a:ext uri="{FF2B5EF4-FFF2-40B4-BE49-F238E27FC236}">
                <a16:creationId xmlns:a16="http://schemas.microsoft.com/office/drawing/2014/main" id="{C07B7A3E-9578-8F56-9F84-44BE76D1C28A}"/>
              </a:ext>
            </a:extLst>
          </p:cNvPr>
          <p:cNvCxnSpPr>
            <a:cxnSpLocks/>
          </p:cNvCxnSpPr>
          <p:nvPr/>
        </p:nvCxnSpPr>
        <p:spPr>
          <a:xfrm flipV="1">
            <a:off x="831775" y="1017725"/>
            <a:ext cx="5500445" cy="26300"/>
          </a:xfrm>
          <a:prstGeom prst="straightConnector1">
            <a:avLst/>
          </a:prstGeom>
          <a:noFill/>
          <a:ln w="19050" cap="flat" cmpd="sng">
            <a:solidFill>
              <a:schemeClr val="accent1"/>
            </a:solidFill>
            <a:prstDash val="solid"/>
            <a:round/>
            <a:headEnd type="none" w="med" len="med"/>
            <a:tailEnd type="none" w="med" len="med"/>
          </a:ln>
        </p:spPr>
      </p:cxnSp>
      <p:pic>
        <p:nvPicPr>
          <p:cNvPr id="15" name="Picture 14" descr="A black background with a black square">
            <a:extLst>
              <a:ext uri="{FF2B5EF4-FFF2-40B4-BE49-F238E27FC236}">
                <a16:creationId xmlns:a16="http://schemas.microsoft.com/office/drawing/2014/main" id="{13BB9550-BEF0-0464-4574-C787891CD496}"/>
              </a:ext>
            </a:extLst>
          </p:cNvPr>
          <p:cNvPicPr>
            <a:picLocks noChangeAspect="1"/>
          </p:cNvPicPr>
          <p:nvPr/>
        </p:nvPicPr>
        <p:blipFill>
          <a:blip r:embed="rId3">
            <a:duotone>
              <a:schemeClr val="accent2">
                <a:shade val="45000"/>
                <a:satMod val="135000"/>
              </a:schemeClr>
              <a:prstClr val="white"/>
            </a:duotone>
          </a:blip>
          <a:stretch>
            <a:fillRect/>
          </a:stretch>
        </p:blipFill>
        <p:spPr>
          <a:xfrm>
            <a:off x="5200624" y="1890190"/>
            <a:ext cx="497320" cy="49732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A1FBF417-7773-EE7F-2933-1BAC7C83E338}"/>
              </a:ext>
            </a:extLst>
          </p:cNvPr>
          <p:cNvPicPr>
            <a:picLocks noChangeAspect="1"/>
          </p:cNvPicPr>
          <p:nvPr/>
        </p:nvPicPr>
        <p:blipFill>
          <a:blip r:embed="rId4">
            <a:duotone>
              <a:schemeClr val="accent2">
                <a:shade val="45000"/>
                <a:satMod val="135000"/>
              </a:schemeClr>
              <a:prstClr val="white"/>
            </a:duotone>
          </a:blip>
          <a:stretch>
            <a:fillRect/>
          </a:stretch>
        </p:blipFill>
        <p:spPr>
          <a:xfrm>
            <a:off x="5160378" y="3110425"/>
            <a:ext cx="497320" cy="497320"/>
          </a:xfrm>
          <a:prstGeom prst="rect">
            <a:avLst/>
          </a:prstGeom>
        </p:spPr>
      </p:pic>
      <p:pic>
        <p:nvPicPr>
          <p:cNvPr id="29" name="Picture 28" descr="A black background with a black square&#10;&#10;Description automatically generated with medium confidence">
            <a:extLst>
              <a:ext uri="{FF2B5EF4-FFF2-40B4-BE49-F238E27FC236}">
                <a16:creationId xmlns:a16="http://schemas.microsoft.com/office/drawing/2014/main" id="{81FEEA27-E329-E5F1-72AA-2EC8DCC797AD}"/>
              </a:ext>
            </a:extLst>
          </p:cNvPr>
          <p:cNvPicPr>
            <a:picLocks noChangeAspect="1"/>
          </p:cNvPicPr>
          <p:nvPr/>
        </p:nvPicPr>
        <p:blipFill>
          <a:blip r:embed="rId5">
            <a:duotone>
              <a:schemeClr val="accent2">
                <a:shade val="45000"/>
                <a:satMod val="135000"/>
              </a:schemeClr>
              <a:prstClr val="white"/>
            </a:duotone>
          </a:blip>
          <a:stretch>
            <a:fillRect/>
          </a:stretch>
        </p:blipFill>
        <p:spPr>
          <a:xfrm>
            <a:off x="1258516" y="2034638"/>
            <a:ext cx="374274" cy="374274"/>
          </a:xfrm>
          <a:prstGeom prst="rect">
            <a:avLst/>
          </a:prstGeom>
        </p:spPr>
      </p:pic>
      <p:pic>
        <p:nvPicPr>
          <p:cNvPr id="7170" name="Picture 2">
            <a:extLst>
              <a:ext uri="{FF2B5EF4-FFF2-40B4-BE49-F238E27FC236}">
                <a16:creationId xmlns:a16="http://schemas.microsoft.com/office/drawing/2014/main" id="{96BF6761-0FBE-52F7-5056-F10E88803116}"/>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4447" y="3098319"/>
            <a:ext cx="602412" cy="60241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918;p105">
            <a:extLst>
              <a:ext uri="{FF2B5EF4-FFF2-40B4-BE49-F238E27FC236}">
                <a16:creationId xmlns:a16="http://schemas.microsoft.com/office/drawing/2014/main" id="{D08DA430-B063-EB4C-CBC0-4EB53C2E8E7A}"/>
              </a:ext>
            </a:extLst>
          </p:cNvPr>
          <p:cNvSpPr txBox="1">
            <a:spLocks/>
          </p:cNvSpPr>
          <p:nvPr/>
        </p:nvSpPr>
        <p:spPr>
          <a:xfrm>
            <a:off x="1817111" y="3110425"/>
            <a:ext cx="23055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rgbClr val="11516D"/>
                </a:solidFill>
              </a:rPr>
              <a:t>Portability</a:t>
            </a:r>
          </a:p>
        </p:txBody>
      </p:sp>
      <p:sp>
        <p:nvSpPr>
          <p:cNvPr id="11" name="Google Shape;4919;p105">
            <a:extLst>
              <a:ext uri="{FF2B5EF4-FFF2-40B4-BE49-F238E27FC236}">
                <a16:creationId xmlns:a16="http://schemas.microsoft.com/office/drawing/2014/main" id="{579F8A44-37E4-2AF5-61A7-8136E30F1FB1}"/>
              </a:ext>
            </a:extLst>
          </p:cNvPr>
          <p:cNvSpPr txBox="1">
            <a:spLocks/>
          </p:cNvSpPr>
          <p:nvPr/>
        </p:nvSpPr>
        <p:spPr>
          <a:xfrm>
            <a:off x="1817110" y="3359085"/>
            <a:ext cx="2836169"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Can work IOS, </a:t>
            </a:r>
            <a:r>
              <a:rPr lang="en-US" dirty="0"/>
              <a:t>android </a:t>
            </a:r>
            <a:endParaRPr lang="en-GB" dirty="0"/>
          </a:p>
        </p:txBody>
      </p:sp>
      <p:sp>
        <p:nvSpPr>
          <p:cNvPr id="4931" name="Google Shape;4922;p105">
            <a:extLst>
              <a:ext uri="{FF2B5EF4-FFF2-40B4-BE49-F238E27FC236}">
                <a16:creationId xmlns:a16="http://schemas.microsoft.com/office/drawing/2014/main" id="{02F0AF65-00D8-8991-B152-3501D745ACEF}"/>
              </a:ext>
            </a:extLst>
          </p:cNvPr>
          <p:cNvSpPr txBox="1">
            <a:spLocks/>
          </p:cNvSpPr>
          <p:nvPr/>
        </p:nvSpPr>
        <p:spPr>
          <a:xfrm>
            <a:off x="3735137" y="4025975"/>
            <a:ext cx="23055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hilosopher"/>
              <a:buNone/>
              <a:defRPr sz="2300" b="1" i="0" u="none" strike="noStrike" cap="none">
                <a:solidFill>
                  <a:schemeClr val="dk2"/>
                </a:solidFill>
                <a:latin typeface="Philosopher"/>
                <a:ea typeface="Philosopher"/>
                <a:cs typeface="Philosopher"/>
                <a:sym typeface="Philosopher"/>
              </a:defRPr>
            </a:lvl1pPr>
            <a:lvl2pPr marR="0" lvl="1"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2pPr>
            <a:lvl3pPr marR="0" lvl="2"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3pPr>
            <a:lvl4pPr marR="0" lvl="3"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4pPr>
            <a:lvl5pPr marR="0" lvl="4"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5pPr>
            <a:lvl6pPr marR="0" lvl="5"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6pPr>
            <a:lvl7pPr marR="0" lvl="6"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7pPr>
            <a:lvl8pPr marR="0" lvl="7"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8pPr>
            <a:lvl9pPr marR="0" lvl="8" algn="ctr" rtl="0">
              <a:lnSpc>
                <a:spcPct val="100000"/>
              </a:lnSpc>
              <a:spcBef>
                <a:spcPts val="0"/>
              </a:spcBef>
              <a:spcAft>
                <a:spcPts val="0"/>
              </a:spcAft>
              <a:buClr>
                <a:schemeClr val="dk2"/>
              </a:buClr>
              <a:buSzPts val="2500"/>
              <a:buFont typeface="Philosopher"/>
              <a:buNone/>
              <a:defRPr sz="2500" b="1" i="0" u="none" strike="noStrike" cap="none">
                <a:solidFill>
                  <a:schemeClr val="dk2"/>
                </a:solidFill>
                <a:latin typeface="Philosopher"/>
                <a:ea typeface="Philosopher"/>
                <a:cs typeface="Philosopher"/>
                <a:sym typeface="Philosopher"/>
              </a:defRPr>
            </a:lvl9pPr>
          </a:lstStyle>
          <a:p>
            <a:r>
              <a:rPr lang="en-GB" dirty="0">
                <a:solidFill>
                  <a:schemeClr val="accent2"/>
                </a:solidFill>
              </a:rPr>
              <a:t>Usability</a:t>
            </a:r>
          </a:p>
        </p:txBody>
      </p:sp>
      <p:pic>
        <p:nvPicPr>
          <p:cNvPr id="4934" name="Picture 4933" descr="A black background with a black square&#10;&#10;Description automatically generated with medium confidence">
            <a:extLst>
              <a:ext uri="{FF2B5EF4-FFF2-40B4-BE49-F238E27FC236}">
                <a16:creationId xmlns:a16="http://schemas.microsoft.com/office/drawing/2014/main" id="{1AC77242-1944-9E63-A3A9-076CEC2BA83B}"/>
              </a:ext>
            </a:extLst>
          </p:cNvPr>
          <p:cNvPicPr>
            <a:picLocks noChangeAspect="1"/>
          </p:cNvPicPr>
          <p:nvPr/>
        </p:nvPicPr>
        <p:blipFill>
          <a:blip r:embed="rId7">
            <a:duotone>
              <a:schemeClr val="accent2">
                <a:shade val="45000"/>
                <a:satMod val="135000"/>
              </a:schemeClr>
              <a:prstClr val="white"/>
            </a:duotone>
          </a:blip>
          <a:stretch>
            <a:fillRect/>
          </a:stretch>
        </p:blipFill>
        <p:spPr>
          <a:xfrm>
            <a:off x="3333336" y="4113719"/>
            <a:ext cx="497321" cy="497321"/>
          </a:xfrm>
          <a:prstGeom prst="rect">
            <a:avLst/>
          </a:prstGeom>
        </p:spPr>
      </p:pic>
      <p:sp>
        <p:nvSpPr>
          <p:cNvPr id="4932" name="Google Shape;4923;p105">
            <a:extLst>
              <a:ext uri="{FF2B5EF4-FFF2-40B4-BE49-F238E27FC236}">
                <a16:creationId xmlns:a16="http://schemas.microsoft.com/office/drawing/2014/main" id="{CE93EF11-C7D7-1B39-0353-834C9D0ECE72}"/>
              </a:ext>
            </a:extLst>
          </p:cNvPr>
          <p:cNvSpPr txBox="1">
            <a:spLocks/>
          </p:cNvSpPr>
          <p:nvPr/>
        </p:nvSpPr>
        <p:spPr>
          <a:xfrm>
            <a:off x="3830657" y="4388820"/>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pPr marL="0" indent="0"/>
            <a:r>
              <a:rPr lang="en-GB" dirty="0"/>
              <a:t>User interface easy to navigate</a:t>
            </a:r>
          </a:p>
        </p:txBody>
      </p:sp>
    </p:spTree>
    <p:extLst>
      <p:ext uri="{BB962C8B-B14F-4D97-AF65-F5344CB8AC3E}">
        <p14:creationId xmlns:p14="http://schemas.microsoft.com/office/powerpoint/2010/main" val="360545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6147E006-493E-CC3C-2AB0-C6B19E8DFF1E}"/>
            </a:ext>
          </a:extLst>
        </p:cNvPr>
        <p:cNvGrpSpPr/>
        <p:nvPr/>
      </p:nvGrpSpPr>
      <p:grpSpPr>
        <a:xfrm>
          <a:off x="0" y="0"/>
          <a:ext cx="0" cy="0"/>
          <a:chOff x="0" y="0"/>
          <a:chExt cx="0" cy="0"/>
        </a:xfrm>
      </p:grpSpPr>
      <p:sp>
        <p:nvSpPr>
          <p:cNvPr id="8" name="Google Shape;3719;p69">
            <a:extLst>
              <a:ext uri="{FF2B5EF4-FFF2-40B4-BE49-F238E27FC236}">
                <a16:creationId xmlns:a16="http://schemas.microsoft.com/office/drawing/2014/main" id="{6B8075AA-5C1B-A7E1-C4F0-961A847FBF11}"/>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System </a:t>
            </a:r>
            <a:r>
              <a:rPr lang="en-GB" dirty="0">
                <a:solidFill>
                  <a:srgbClr val="11516D"/>
                </a:solidFill>
              </a:rPr>
              <a:t>Architecture</a:t>
            </a:r>
            <a:endParaRPr dirty="0">
              <a:solidFill>
                <a:srgbClr val="11516D"/>
              </a:solidFill>
            </a:endParaRPr>
          </a:p>
        </p:txBody>
      </p:sp>
      <p:cxnSp>
        <p:nvCxnSpPr>
          <p:cNvPr id="9" name="Google Shape;3723;p69">
            <a:extLst>
              <a:ext uri="{FF2B5EF4-FFF2-40B4-BE49-F238E27FC236}">
                <a16:creationId xmlns:a16="http://schemas.microsoft.com/office/drawing/2014/main" id="{132D89E4-C81A-7458-6205-26B2B9810B38}"/>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sp>
        <p:nvSpPr>
          <p:cNvPr id="4" name="TextBox 3">
            <a:extLst>
              <a:ext uri="{FF2B5EF4-FFF2-40B4-BE49-F238E27FC236}">
                <a16:creationId xmlns:a16="http://schemas.microsoft.com/office/drawing/2014/main" id="{9B6A6A61-F127-9077-1097-A3398E85BFF6}"/>
              </a:ext>
            </a:extLst>
          </p:cNvPr>
          <p:cNvSpPr txBox="1"/>
          <p:nvPr/>
        </p:nvSpPr>
        <p:spPr>
          <a:xfrm>
            <a:off x="297543" y="1602254"/>
            <a:ext cx="4818742" cy="707886"/>
          </a:xfrm>
          <a:prstGeom prst="rect">
            <a:avLst/>
          </a:prstGeom>
          <a:noFill/>
        </p:spPr>
        <p:txBody>
          <a:bodyPr wrap="square">
            <a:spAutoFit/>
          </a:bodyPr>
          <a:lstStyle/>
          <a:p>
            <a:r>
              <a:rPr lang="en-US" sz="2000" dirty="0">
                <a:solidFill>
                  <a:schemeClr val="accent1"/>
                </a:solidFill>
                <a:latin typeface="Lucida Bright" panose="02040602050505020304" pitchFamily="18" charset="0"/>
                <a:sym typeface="Manrope"/>
              </a:rPr>
              <a:t>Layered architecture</a:t>
            </a:r>
          </a:p>
          <a:p>
            <a:r>
              <a:rPr lang="en-US" sz="2000" dirty="0">
                <a:solidFill>
                  <a:schemeClr val="accent1"/>
                </a:solidFill>
                <a:latin typeface="Lucida Bright" panose="02040602050505020304" pitchFamily="18" charset="0"/>
                <a:sym typeface="Manrope"/>
              </a:rPr>
              <a:t>Why?</a:t>
            </a:r>
          </a:p>
        </p:txBody>
      </p:sp>
      <p:sp>
        <p:nvSpPr>
          <p:cNvPr id="5" name="TextBox 4">
            <a:extLst>
              <a:ext uri="{FF2B5EF4-FFF2-40B4-BE49-F238E27FC236}">
                <a16:creationId xmlns:a16="http://schemas.microsoft.com/office/drawing/2014/main" id="{67B2D70D-786C-E2DC-0597-4FFF1CFA4221}"/>
              </a:ext>
            </a:extLst>
          </p:cNvPr>
          <p:cNvSpPr txBox="1"/>
          <p:nvPr/>
        </p:nvSpPr>
        <p:spPr>
          <a:xfrm>
            <a:off x="297543" y="2329319"/>
            <a:ext cx="4819650" cy="1200329"/>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Add level of abstraction.</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Ease of development.</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Reduced dependency.</a:t>
            </a:r>
          </a:p>
          <a:p>
            <a:pPr marL="285750" indent="-285750">
              <a:buClr>
                <a:schemeClr val="accent1"/>
              </a:buClr>
              <a:buFont typeface="Arial" panose="020B0604020202020204" pitchFamily="34" charset="0"/>
              <a:buChar char="•"/>
            </a:pPr>
            <a:r>
              <a:rPr lang="en-US" sz="1800" dirty="0">
                <a:solidFill>
                  <a:schemeClr val="accent1"/>
                </a:solidFill>
                <a:latin typeface="Lucida Bright" panose="02040602050505020304" pitchFamily="18" charset="0"/>
                <a:sym typeface="Manrope"/>
              </a:rPr>
              <a:t>Testing is easier.</a:t>
            </a:r>
          </a:p>
        </p:txBody>
      </p:sp>
      <p:pic>
        <p:nvPicPr>
          <p:cNvPr id="2" name="Picture 1" descr="A diagram of a software system&#10;&#10;Description automatically generated">
            <a:extLst>
              <a:ext uri="{FF2B5EF4-FFF2-40B4-BE49-F238E27FC236}">
                <a16:creationId xmlns:a16="http://schemas.microsoft.com/office/drawing/2014/main" id="{AF14E18C-1625-B540-AA1F-690593E65F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508" y="619898"/>
            <a:ext cx="3851939" cy="4553983"/>
          </a:xfrm>
          <a:prstGeom prst="rect">
            <a:avLst/>
          </a:prstGeom>
          <a:noFill/>
          <a:ln>
            <a:noFill/>
          </a:ln>
        </p:spPr>
      </p:pic>
    </p:spTree>
    <p:extLst>
      <p:ext uri="{BB962C8B-B14F-4D97-AF65-F5344CB8AC3E}">
        <p14:creationId xmlns:p14="http://schemas.microsoft.com/office/powerpoint/2010/main" val="372303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6147E006-493E-CC3C-2AB0-C6B19E8DFF1E}"/>
            </a:ext>
          </a:extLst>
        </p:cNvPr>
        <p:cNvGrpSpPr/>
        <p:nvPr/>
      </p:nvGrpSpPr>
      <p:grpSpPr>
        <a:xfrm>
          <a:off x="0" y="0"/>
          <a:ext cx="0" cy="0"/>
          <a:chOff x="0" y="0"/>
          <a:chExt cx="0" cy="0"/>
        </a:xfrm>
      </p:grpSpPr>
      <p:sp>
        <p:nvSpPr>
          <p:cNvPr id="8" name="Google Shape;3719;p69">
            <a:extLst>
              <a:ext uri="{FF2B5EF4-FFF2-40B4-BE49-F238E27FC236}">
                <a16:creationId xmlns:a16="http://schemas.microsoft.com/office/drawing/2014/main" id="{6B8075AA-5C1B-A7E1-C4F0-961A847FBF11}"/>
              </a:ext>
            </a:extLst>
          </p:cNvPr>
          <p:cNvSpPr txBox="1">
            <a:spLocks noGrp="1"/>
          </p:cNvSpPr>
          <p:nvPr>
            <p:ph type="title"/>
          </p:nvPr>
        </p:nvSpPr>
        <p:spPr>
          <a:xfrm>
            <a:off x="871423" y="308125"/>
            <a:ext cx="4970083" cy="475500"/>
          </a:xfrm>
          <a:prstGeom prst="rect">
            <a:avLst/>
          </a:prstGeom>
        </p:spPr>
        <p:txBody>
          <a:bodyPr spcFirstLastPara="1" wrap="square" lIns="91425" tIns="91425" rIns="91425" bIns="91425" anchor="ctr" anchorCtr="0">
            <a:noAutofit/>
          </a:bodyPr>
          <a:lstStyle/>
          <a:p>
            <a:pPr lvl="0"/>
            <a:r>
              <a:rPr lang="en-US" dirty="0">
                <a:solidFill>
                  <a:srgbClr val="11516D"/>
                </a:solidFill>
              </a:rPr>
              <a:t>System Component Diagram</a:t>
            </a:r>
            <a:endParaRPr dirty="0">
              <a:solidFill>
                <a:srgbClr val="11516D"/>
              </a:solidFill>
            </a:endParaRPr>
          </a:p>
        </p:txBody>
      </p:sp>
      <p:cxnSp>
        <p:nvCxnSpPr>
          <p:cNvPr id="9" name="Google Shape;3723;p69">
            <a:extLst>
              <a:ext uri="{FF2B5EF4-FFF2-40B4-BE49-F238E27FC236}">
                <a16:creationId xmlns:a16="http://schemas.microsoft.com/office/drawing/2014/main" id="{132D89E4-C81A-7458-6205-26B2B9810B38}"/>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031098A4-0884-E273-8081-E2384B13E4E1}"/>
              </a:ext>
            </a:extLst>
          </p:cNvPr>
          <p:cNvPicPr>
            <a:picLocks noChangeAspect="1"/>
          </p:cNvPicPr>
          <p:nvPr/>
        </p:nvPicPr>
        <p:blipFill>
          <a:blip r:embed="rId3">
            <a:alphaModFix/>
          </a:blip>
          <a:stretch>
            <a:fillRect/>
          </a:stretch>
        </p:blipFill>
        <p:spPr>
          <a:xfrm>
            <a:off x="871423" y="1171853"/>
            <a:ext cx="6252584" cy="3805676"/>
          </a:xfrm>
          <a:prstGeom prst="rect">
            <a:avLst/>
          </a:prstGeom>
        </p:spPr>
      </p:pic>
    </p:spTree>
    <p:extLst>
      <p:ext uri="{BB962C8B-B14F-4D97-AF65-F5344CB8AC3E}">
        <p14:creationId xmlns:p14="http://schemas.microsoft.com/office/powerpoint/2010/main" val="70651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2" name="Google Shape;3719;p69">
            <a:extLst>
              <a:ext uri="{FF2B5EF4-FFF2-40B4-BE49-F238E27FC236}">
                <a16:creationId xmlns:a16="http://schemas.microsoft.com/office/drawing/2014/main" id="{A3A9128D-E26C-3E30-7352-3DFA055418D1}"/>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Use Case</a:t>
            </a:r>
            <a:endParaRPr dirty="0">
              <a:solidFill>
                <a:srgbClr val="11516D"/>
              </a:solidFill>
            </a:endParaRPr>
          </a:p>
        </p:txBody>
      </p:sp>
      <p:cxnSp>
        <p:nvCxnSpPr>
          <p:cNvPr id="3" name="Google Shape;3723;p69">
            <a:extLst>
              <a:ext uri="{FF2B5EF4-FFF2-40B4-BE49-F238E27FC236}">
                <a16:creationId xmlns:a16="http://schemas.microsoft.com/office/drawing/2014/main" id="{21C1AAF3-F177-66F2-E209-D6AD8D73E98B}"/>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diagram of a company&#10;&#10;Description automatically generated">
            <a:extLst>
              <a:ext uri="{FF2B5EF4-FFF2-40B4-BE49-F238E27FC236}">
                <a16:creationId xmlns:a16="http://schemas.microsoft.com/office/drawing/2014/main" id="{A9527B44-15CB-FD50-BB8C-395CCE22BB7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01" y="982979"/>
            <a:ext cx="8579354" cy="38523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48966E07-2EF4-2F7E-F902-31D844950140}"/>
            </a:ext>
          </a:extLst>
        </p:cNvPr>
        <p:cNvGrpSpPr/>
        <p:nvPr/>
      </p:nvGrpSpPr>
      <p:grpSpPr>
        <a:xfrm>
          <a:off x="0" y="0"/>
          <a:ext cx="0" cy="0"/>
          <a:chOff x="0" y="0"/>
          <a:chExt cx="0" cy="0"/>
        </a:xfrm>
      </p:grpSpPr>
      <p:sp>
        <p:nvSpPr>
          <p:cNvPr id="2" name="Google Shape;3719;p69">
            <a:extLst>
              <a:ext uri="{FF2B5EF4-FFF2-40B4-BE49-F238E27FC236}">
                <a16:creationId xmlns:a16="http://schemas.microsoft.com/office/drawing/2014/main" id="{1C9ADD2B-7A6A-0937-CE3A-EF36DB43ACD2}"/>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Class Diagram</a:t>
            </a:r>
            <a:endParaRPr dirty="0">
              <a:solidFill>
                <a:srgbClr val="11516D"/>
              </a:solidFill>
            </a:endParaRPr>
          </a:p>
        </p:txBody>
      </p:sp>
      <p:cxnSp>
        <p:nvCxnSpPr>
          <p:cNvPr id="3" name="Google Shape;3723;p69">
            <a:extLst>
              <a:ext uri="{FF2B5EF4-FFF2-40B4-BE49-F238E27FC236}">
                <a16:creationId xmlns:a16="http://schemas.microsoft.com/office/drawing/2014/main" id="{51D5A9DC-BF37-8CFF-747D-0632B0DFF758}"/>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5C88F5B3-10EE-3A10-CC67-B868C6823445}"/>
              </a:ext>
            </a:extLst>
          </p:cNvPr>
          <p:cNvPicPr>
            <a:picLocks noChangeAspect="1"/>
          </p:cNvPicPr>
          <p:nvPr/>
        </p:nvPicPr>
        <p:blipFill>
          <a:blip r:embed="rId3"/>
          <a:stretch>
            <a:fillRect/>
          </a:stretch>
        </p:blipFill>
        <p:spPr>
          <a:xfrm>
            <a:off x="3373821" y="0"/>
            <a:ext cx="5770179" cy="5301861"/>
          </a:xfrm>
          <a:prstGeom prst="rect">
            <a:avLst/>
          </a:prstGeom>
        </p:spPr>
      </p:pic>
    </p:spTree>
    <p:extLst>
      <p:ext uri="{BB962C8B-B14F-4D97-AF65-F5344CB8AC3E}">
        <p14:creationId xmlns:p14="http://schemas.microsoft.com/office/powerpoint/2010/main" val="13378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AAC118B9-4420-664B-4CE1-DD7471EE84D6}"/>
            </a:ext>
          </a:extLst>
        </p:cNvPr>
        <p:cNvGrpSpPr/>
        <p:nvPr/>
      </p:nvGrpSpPr>
      <p:grpSpPr>
        <a:xfrm>
          <a:off x="0" y="0"/>
          <a:ext cx="0" cy="0"/>
          <a:chOff x="0" y="0"/>
          <a:chExt cx="0" cy="0"/>
        </a:xfrm>
      </p:grpSpPr>
      <p:sp>
        <p:nvSpPr>
          <p:cNvPr id="2" name="Google Shape;3719;p69">
            <a:extLst>
              <a:ext uri="{FF2B5EF4-FFF2-40B4-BE49-F238E27FC236}">
                <a16:creationId xmlns:a16="http://schemas.microsoft.com/office/drawing/2014/main" id="{E2485459-E637-E819-3354-5FB885EE55F4}"/>
              </a:ext>
            </a:extLst>
          </p:cNvPr>
          <p:cNvSpPr txBox="1">
            <a:spLocks noGrp="1"/>
          </p:cNvSpPr>
          <p:nvPr>
            <p:ph type="title"/>
          </p:nvPr>
        </p:nvSpPr>
        <p:spPr>
          <a:xfrm>
            <a:off x="871424" y="308125"/>
            <a:ext cx="33642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16D"/>
                </a:solidFill>
              </a:rPr>
              <a:t>ERD</a:t>
            </a:r>
            <a:endParaRPr dirty="0">
              <a:solidFill>
                <a:srgbClr val="11516D"/>
              </a:solidFill>
            </a:endParaRPr>
          </a:p>
        </p:txBody>
      </p:sp>
      <p:cxnSp>
        <p:nvCxnSpPr>
          <p:cNvPr id="3" name="Google Shape;3723;p69">
            <a:extLst>
              <a:ext uri="{FF2B5EF4-FFF2-40B4-BE49-F238E27FC236}">
                <a16:creationId xmlns:a16="http://schemas.microsoft.com/office/drawing/2014/main" id="{E9F88CDA-1E14-EE58-4F7D-62CEF81ACFA1}"/>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diagram of a computer&#10;&#10;Description automatically generated">
            <a:extLst>
              <a:ext uri="{FF2B5EF4-FFF2-40B4-BE49-F238E27FC236}">
                <a16:creationId xmlns:a16="http://schemas.microsoft.com/office/drawing/2014/main" id="{F45B8691-09C1-08CC-A750-E0FBE1D3ED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718" y="1540370"/>
            <a:ext cx="7961973" cy="2464072"/>
          </a:xfrm>
          <a:prstGeom prst="rect">
            <a:avLst/>
          </a:prstGeom>
          <a:noFill/>
          <a:ln>
            <a:noFill/>
          </a:ln>
        </p:spPr>
      </p:pic>
    </p:spTree>
    <p:extLst>
      <p:ext uri="{BB962C8B-B14F-4D97-AF65-F5344CB8AC3E}">
        <p14:creationId xmlns:p14="http://schemas.microsoft.com/office/powerpoint/2010/main" val="168769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08E38FD6-B95C-3DC4-4C17-A8FAC286C684}"/>
            </a:ext>
          </a:extLst>
        </p:cNvPr>
        <p:cNvGrpSpPr/>
        <p:nvPr/>
      </p:nvGrpSpPr>
      <p:grpSpPr>
        <a:xfrm>
          <a:off x="0" y="0"/>
          <a:ext cx="0" cy="0"/>
          <a:chOff x="0" y="0"/>
          <a:chExt cx="0" cy="0"/>
        </a:xfrm>
      </p:grpSpPr>
      <p:sp>
        <p:nvSpPr>
          <p:cNvPr id="2" name="Google Shape;3719;p69">
            <a:extLst>
              <a:ext uri="{FF2B5EF4-FFF2-40B4-BE49-F238E27FC236}">
                <a16:creationId xmlns:a16="http://schemas.microsoft.com/office/drawing/2014/main" id="{E6531766-D01A-BBB3-FDFF-0801DCB1E769}"/>
              </a:ext>
            </a:extLst>
          </p:cNvPr>
          <p:cNvSpPr txBox="1">
            <a:spLocks noGrp="1"/>
          </p:cNvSpPr>
          <p:nvPr>
            <p:ph type="title"/>
          </p:nvPr>
        </p:nvSpPr>
        <p:spPr>
          <a:xfrm>
            <a:off x="871424" y="308125"/>
            <a:ext cx="5905296" cy="475500"/>
          </a:xfrm>
          <a:prstGeom prst="rect">
            <a:avLst/>
          </a:prstGeom>
        </p:spPr>
        <p:txBody>
          <a:bodyPr spcFirstLastPara="1" wrap="square" lIns="91425" tIns="91425" rIns="91425" bIns="91425" anchor="ctr" anchorCtr="0">
            <a:noAutofit/>
          </a:bodyPr>
          <a:lstStyle/>
          <a:p>
            <a:pPr lvl="0"/>
            <a:r>
              <a:rPr lang="en-US" dirty="0">
                <a:solidFill>
                  <a:schemeClr val="tx1"/>
                </a:solidFill>
              </a:rPr>
              <a:t>Sequence Diagram</a:t>
            </a:r>
            <a:r>
              <a:rPr lang="en-GB" dirty="0">
                <a:solidFill>
                  <a:schemeClr val="tx1"/>
                </a:solidFill>
              </a:rPr>
              <a:t> Recitation Mode</a:t>
            </a:r>
            <a:endParaRPr dirty="0">
              <a:solidFill>
                <a:schemeClr val="tx1"/>
              </a:solidFill>
            </a:endParaRPr>
          </a:p>
        </p:txBody>
      </p:sp>
      <p:cxnSp>
        <p:nvCxnSpPr>
          <p:cNvPr id="4" name="Google Shape;3723;p69">
            <a:extLst>
              <a:ext uri="{FF2B5EF4-FFF2-40B4-BE49-F238E27FC236}">
                <a16:creationId xmlns:a16="http://schemas.microsoft.com/office/drawing/2014/main" id="{C9F3276A-FFE5-9371-CC8F-C5A1FB2EE3F4}"/>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5" name="Picture 4" descr="A diagram of a project&#10;&#10;Description automatically generated">
            <a:extLst>
              <a:ext uri="{FF2B5EF4-FFF2-40B4-BE49-F238E27FC236}">
                <a16:creationId xmlns:a16="http://schemas.microsoft.com/office/drawing/2014/main" id="{3890869B-1718-ED64-9A29-11CC7FDC0F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284" y="783625"/>
            <a:ext cx="7277100" cy="3670300"/>
          </a:xfrm>
          <a:prstGeom prst="rect">
            <a:avLst/>
          </a:prstGeom>
          <a:noFill/>
          <a:ln>
            <a:noFill/>
          </a:ln>
        </p:spPr>
      </p:pic>
    </p:spTree>
    <p:extLst>
      <p:ext uri="{BB962C8B-B14F-4D97-AF65-F5344CB8AC3E}">
        <p14:creationId xmlns:p14="http://schemas.microsoft.com/office/powerpoint/2010/main" val="213629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0" name="Google Shape;3760;p72"/>
          <p:cNvSpPr txBox="1">
            <a:spLocks noGrp="1"/>
          </p:cNvSpPr>
          <p:nvPr>
            <p:ph type="subTitle" idx="1"/>
          </p:nvPr>
        </p:nvSpPr>
        <p:spPr>
          <a:xfrm>
            <a:off x="716589" y="921554"/>
            <a:ext cx="5461262" cy="4076864"/>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Al-</a:t>
            </a:r>
            <a:r>
              <a:rPr lang="en-GB" sz="1600" dirty="0" err="1">
                <a:latin typeface="Times New Roman" panose="02020603050405020304" pitchFamily="18" charset="0"/>
                <a:cs typeface="Times New Roman" panose="02020603050405020304" pitchFamily="18" charset="0"/>
              </a:rPr>
              <a:t>Maqraa</a:t>
            </a:r>
            <a:r>
              <a:rPr lang="en-GB" sz="1600" dirty="0">
                <a:latin typeface="Times New Roman" panose="02020603050405020304" pitchFamily="18" charset="0"/>
                <a:cs typeface="Times New Roman" panose="02020603050405020304" pitchFamily="18" charset="0"/>
              </a:rPr>
              <a:t>, designed to aid Muslims in Quranic learning.</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Focuses on improving pronunciation and memorization accuracy. </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Recognizing the Quran's significance in Islam.</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This platform supports the religious obligation of memorizing and accurately reciting the sacred text.</a:t>
            </a:r>
          </a:p>
          <a:p>
            <a:pPr marL="285750" lvl="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Al-</a:t>
            </a:r>
            <a:r>
              <a:rPr lang="en-GB" sz="1600" dirty="0" err="1">
                <a:latin typeface="Times New Roman" panose="02020603050405020304" pitchFamily="18" charset="0"/>
                <a:cs typeface="Times New Roman" panose="02020603050405020304" pitchFamily="18" charset="0"/>
              </a:rPr>
              <a:t>Maqraa</a:t>
            </a:r>
            <a:r>
              <a:rPr lang="en-GB" sz="1600" dirty="0">
                <a:latin typeface="Times New Roman" panose="02020603050405020304" pitchFamily="18" charset="0"/>
                <a:cs typeface="Times New Roman" panose="02020603050405020304" pitchFamily="18" charset="0"/>
              </a:rPr>
              <a:t> aims to bridge the gap by providing a technologically advanced solution that utilizes speech recognition and analysis to objectively evaluate Quranic recitations.</a:t>
            </a:r>
            <a:endParaRPr sz="1600" dirty="0">
              <a:latin typeface="Times New Roman" panose="02020603050405020304" pitchFamily="18" charset="0"/>
              <a:cs typeface="Times New Roman" panose="02020603050405020304" pitchFamily="18" charset="0"/>
            </a:endParaRPr>
          </a:p>
        </p:txBody>
      </p:sp>
      <p:sp>
        <p:nvSpPr>
          <p:cNvPr id="3761" name="Google Shape;3761;p72"/>
          <p:cNvSpPr txBox="1">
            <a:spLocks noGrp="1"/>
          </p:cNvSpPr>
          <p:nvPr>
            <p:ph type="title" idx="2"/>
          </p:nvPr>
        </p:nvSpPr>
        <p:spPr>
          <a:xfrm>
            <a:off x="720000" y="24696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b="0" dirty="0">
                <a:solidFill>
                  <a:schemeClr val="accent2"/>
                </a:solidFill>
                <a:latin typeface="Times New Roman" panose="02020603050405020304" pitchFamily="18" charset="0"/>
                <a:cs typeface="Times New Roman" panose="02020603050405020304" pitchFamily="18" charset="0"/>
                <a:sym typeface="Manrope"/>
              </a:rPr>
              <a:t>Introduction</a:t>
            </a:r>
            <a:endParaRPr sz="3600" b="0" dirty="0">
              <a:solidFill>
                <a:schemeClr val="accent2"/>
              </a:solidFill>
              <a:latin typeface="Times New Roman" panose="02020603050405020304" pitchFamily="18" charset="0"/>
              <a:cs typeface="Times New Roman" panose="02020603050405020304" pitchFamily="18" charset="0"/>
              <a:sym typeface="Manrope"/>
            </a:endParaRPr>
          </a:p>
        </p:txBody>
      </p:sp>
      <p:cxnSp>
        <p:nvCxnSpPr>
          <p:cNvPr id="3764" name="Google Shape;3764;p72"/>
          <p:cNvCxnSpPr/>
          <p:nvPr/>
        </p:nvCxnSpPr>
        <p:spPr>
          <a:xfrm>
            <a:off x="830103" y="844261"/>
            <a:ext cx="3263400" cy="0"/>
          </a:xfrm>
          <a:prstGeom prst="straightConnector1">
            <a:avLst/>
          </a:prstGeom>
          <a:noFill/>
          <a:ln w="19050" cap="flat" cmpd="sng">
            <a:solidFill>
              <a:schemeClr val="accent1"/>
            </a:solidFill>
            <a:prstDash val="solid"/>
            <a:round/>
            <a:headEnd type="none" w="med" len="med"/>
            <a:tailEnd type="none" w="med" len="med"/>
          </a:ln>
        </p:spPr>
      </p:cxnSp>
      <p:grpSp>
        <p:nvGrpSpPr>
          <p:cNvPr id="3783" name="Google Shape;3783;p72"/>
          <p:cNvGrpSpPr/>
          <p:nvPr/>
        </p:nvGrpSpPr>
        <p:grpSpPr>
          <a:xfrm>
            <a:off x="5818662" y="3435326"/>
            <a:ext cx="665361" cy="656157"/>
            <a:chOff x="379924" y="4310451"/>
            <a:chExt cx="665361" cy="656157"/>
          </a:xfrm>
        </p:grpSpPr>
        <p:sp>
          <p:nvSpPr>
            <p:cNvPr id="3784" name="Google Shape;3784;p72"/>
            <p:cNvSpPr/>
            <p:nvPr/>
          </p:nvSpPr>
          <p:spPr>
            <a:xfrm>
              <a:off x="379924" y="4310451"/>
              <a:ext cx="665361" cy="656157"/>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2"/>
            <p:cNvSpPr/>
            <p:nvPr/>
          </p:nvSpPr>
          <p:spPr>
            <a:xfrm>
              <a:off x="387711" y="4318238"/>
              <a:ext cx="649915" cy="640568"/>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2"/>
            <p:cNvSpPr/>
            <p:nvPr/>
          </p:nvSpPr>
          <p:spPr>
            <a:xfrm>
              <a:off x="405460" y="4336617"/>
              <a:ext cx="614414" cy="603807"/>
            </a:xfrm>
            <a:custGeom>
              <a:avLst/>
              <a:gdLst/>
              <a:ahLst/>
              <a:cxnLst/>
              <a:rect l="l" t="t" r="r" b="b"/>
              <a:pathLst>
                <a:path w="42921" h="42180" extrusionOk="0">
                  <a:moveTo>
                    <a:pt x="21460" y="1"/>
                  </a:moveTo>
                  <a:cubicBezTo>
                    <a:pt x="21351" y="1"/>
                    <a:pt x="21242" y="72"/>
                    <a:pt x="21162" y="215"/>
                  </a:cubicBezTo>
                  <a:cubicBezTo>
                    <a:pt x="20073" y="2133"/>
                    <a:pt x="16210" y="3944"/>
                    <a:pt x="13249" y="4363"/>
                  </a:cubicBezTo>
                  <a:cubicBezTo>
                    <a:pt x="10777" y="4720"/>
                    <a:pt x="9680" y="6344"/>
                    <a:pt x="9270" y="7923"/>
                  </a:cubicBezTo>
                  <a:cubicBezTo>
                    <a:pt x="9145" y="8387"/>
                    <a:pt x="8770" y="8726"/>
                    <a:pt x="8306" y="8824"/>
                  </a:cubicBezTo>
                  <a:cubicBezTo>
                    <a:pt x="6620" y="9163"/>
                    <a:pt x="4791" y="10233"/>
                    <a:pt x="4408" y="12874"/>
                  </a:cubicBezTo>
                  <a:cubicBezTo>
                    <a:pt x="3989" y="15844"/>
                    <a:pt x="2178" y="19698"/>
                    <a:pt x="260" y="20796"/>
                  </a:cubicBezTo>
                  <a:cubicBezTo>
                    <a:pt x="1" y="20947"/>
                    <a:pt x="1" y="21242"/>
                    <a:pt x="260" y="21393"/>
                  </a:cubicBezTo>
                  <a:cubicBezTo>
                    <a:pt x="2178" y="22482"/>
                    <a:pt x="3989" y="26336"/>
                    <a:pt x="4408" y="29306"/>
                  </a:cubicBezTo>
                  <a:cubicBezTo>
                    <a:pt x="4791" y="31947"/>
                    <a:pt x="6620" y="33026"/>
                    <a:pt x="8306" y="33365"/>
                  </a:cubicBezTo>
                  <a:cubicBezTo>
                    <a:pt x="8770" y="33455"/>
                    <a:pt x="9145" y="33794"/>
                    <a:pt x="9270" y="34257"/>
                  </a:cubicBezTo>
                  <a:cubicBezTo>
                    <a:pt x="9680" y="35836"/>
                    <a:pt x="10777" y="37460"/>
                    <a:pt x="13249" y="37817"/>
                  </a:cubicBezTo>
                  <a:cubicBezTo>
                    <a:pt x="16210" y="38236"/>
                    <a:pt x="20073" y="40047"/>
                    <a:pt x="21162" y="41965"/>
                  </a:cubicBezTo>
                  <a:cubicBezTo>
                    <a:pt x="21242" y="42108"/>
                    <a:pt x="21351" y="42179"/>
                    <a:pt x="21460" y="42179"/>
                  </a:cubicBezTo>
                  <a:cubicBezTo>
                    <a:pt x="21570" y="42179"/>
                    <a:pt x="21679" y="42108"/>
                    <a:pt x="21759" y="41965"/>
                  </a:cubicBezTo>
                  <a:cubicBezTo>
                    <a:pt x="22848" y="40047"/>
                    <a:pt x="26702" y="38236"/>
                    <a:pt x="29672" y="37817"/>
                  </a:cubicBezTo>
                  <a:cubicBezTo>
                    <a:pt x="32143" y="37460"/>
                    <a:pt x="33241" y="35836"/>
                    <a:pt x="33651" y="34257"/>
                  </a:cubicBezTo>
                  <a:cubicBezTo>
                    <a:pt x="33776" y="33794"/>
                    <a:pt x="34151" y="33455"/>
                    <a:pt x="34615" y="33365"/>
                  </a:cubicBezTo>
                  <a:cubicBezTo>
                    <a:pt x="36301" y="33026"/>
                    <a:pt x="38129" y="31947"/>
                    <a:pt x="38513" y="29306"/>
                  </a:cubicBezTo>
                  <a:cubicBezTo>
                    <a:pt x="38932" y="26336"/>
                    <a:pt x="40743" y="22482"/>
                    <a:pt x="42661" y="21393"/>
                  </a:cubicBezTo>
                  <a:cubicBezTo>
                    <a:pt x="42920" y="21242"/>
                    <a:pt x="42920" y="20947"/>
                    <a:pt x="42661" y="20796"/>
                  </a:cubicBezTo>
                  <a:cubicBezTo>
                    <a:pt x="40743" y="19698"/>
                    <a:pt x="38932" y="15844"/>
                    <a:pt x="38513" y="12874"/>
                  </a:cubicBezTo>
                  <a:cubicBezTo>
                    <a:pt x="38129" y="10233"/>
                    <a:pt x="36301" y="9163"/>
                    <a:pt x="34615" y="8824"/>
                  </a:cubicBezTo>
                  <a:cubicBezTo>
                    <a:pt x="34151" y="8726"/>
                    <a:pt x="33776" y="8387"/>
                    <a:pt x="33651" y="7923"/>
                  </a:cubicBezTo>
                  <a:cubicBezTo>
                    <a:pt x="33241" y="6344"/>
                    <a:pt x="32143" y="4720"/>
                    <a:pt x="29672" y="4363"/>
                  </a:cubicBezTo>
                  <a:cubicBezTo>
                    <a:pt x="26702" y="3944"/>
                    <a:pt x="22848" y="2133"/>
                    <a:pt x="21759" y="215"/>
                  </a:cubicBezTo>
                  <a:cubicBezTo>
                    <a:pt x="21679" y="72"/>
                    <a:pt x="21570" y="1"/>
                    <a:pt x="2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2"/>
          <p:cNvGrpSpPr/>
          <p:nvPr/>
        </p:nvGrpSpPr>
        <p:grpSpPr>
          <a:xfrm>
            <a:off x="5179217" y="-453765"/>
            <a:ext cx="2223341" cy="2474367"/>
            <a:chOff x="5179217" y="-358190"/>
            <a:chExt cx="2223341" cy="2474367"/>
          </a:xfrm>
        </p:grpSpPr>
        <p:sp>
          <p:nvSpPr>
            <p:cNvPr id="3788" name="Google Shape;3788;p72"/>
            <p:cNvSpPr/>
            <p:nvPr/>
          </p:nvSpPr>
          <p:spPr>
            <a:xfrm>
              <a:off x="6237289" y="1066355"/>
              <a:ext cx="255953" cy="242920"/>
            </a:xfrm>
            <a:custGeom>
              <a:avLst/>
              <a:gdLst/>
              <a:ahLst/>
              <a:cxnLst/>
              <a:rect l="l" t="t" r="r" b="b"/>
              <a:pathLst>
                <a:path w="5951" h="5648" extrusionOk="0">
                  <a:moveTo>
                    <a:pt x="2971" y="982"/>
                  </a:moveTo>
                  <a:lnTo>
                    <a:pt x="3479" y="2150"/>
                  </a:lnTo>
                  <a:cubicBezTo>
                    <a:pt x="3524" y="2240"/>
                    <a:pt x="3613" y="2311"/>
                    <a:pt x="3711" y="2320"/>
                  </a:cubicBezTo>
                  <a:lnTo>
                    <a:pt x="4987" y="2436"/>
                  </a:lnTo>
                  <a:lnTo>
                    <a:pt x="4024" y="3283"/>
                  </a:lnTo>
                  <a:cubicBezTo>
                    <a:pt x="3952" y="3346"/>
                    <a:pt x="3916" y="3453"/>
                    <a:pt x="3934" y="3551"/>
                  </a:cubicBezTo>
                  <a:lnTo>
                    <a:pt x="4220" y="4800"/>
                  </a:lnTo>
                  <a:lnTo>
                    <a:pt x="3114" y="4149"/>
                  </a:lnTo>
                  <a:cubicBezTo>
                    <a:pt x="3073" y="4122"/>
                    <a:pt x="3024" y="4109"/>
                    <a:pt x="2975" y="4109"/>
                  </a:cubicBezTo>
                  <a:cubicBezTo>
                    <a:pt x="2926" y="4109"/>
                    <a:pt x="2877" y="4122"/>
                    <a:pt x="2837" y="4149"/>
                  </a:cubicBezTo>
                  <a:lnTo>
                    <a:pt x="1731" y="4800"/>
                  </a:lnTo>
                  <a:lnTo>
                    <a:pt x="2007" y="3551"/>
                  </a:lnTo>
                  <a:cubicBezTo>
                    <a:pt x="2034" y="3453"/>
                    <a:pt x="1998" y="3346"/>
                    <a:pt x="1927" y="3283"/>
                  </a:cubicBezTo>
                  <a:lnTo>
                    <a:pt x="964" y="2436"/>
                  </a:lnTo>
                  <a:lnTo>
                    <a:pt x="2239" y="2320"/>
                  </a:lnTo>
                  <a:cubicBezTo>
                    <a:pt x="2337" y="2311"/>
                    <a:pt x="2427" y="2240"/>
                    <a:pt x="2462" y="2150"/>
                  </a:cubicBezTo>
                  <a:lnTo>
                    <a:pt x="2971" y="982"/>
                  </a:lnTo>
                  <a:close/>
                  <a:moveTo>
                    <a:pt x="2971" y="1"/>
                  </a:moveTo>
                  <a:cubicBezTo>
                    <a:pt x="2864" y="1"/>
                    <a:pt x="2766" y="63"/>
                    <a:pt x="2721" y="170"/>
                  </a:cubicBezTo>
                  <a:lnTo>
                    <a:pt x="2025" y="1776"/>
                  </a:lnTo>
                  <a:lnTo>
                    <a:pt x="277" y="1945"/>
                  </a:lnTo>
                  <a:cubicBezTo>
                    <a:pt x="161" y="1954"/>
                    <a:pt x="72" y="2026"/>
                    <a:pt x="36" y="2133"/>
                  </a:cubicBezTo>
                  <a:cubicBezTo>
                    <a:pt x="0" y="2240"/>
                    <a:pt x="36" y="2356"/>
                    <a:pt x="116" y="2427"/>
                  </a:cubicBezTo>
                  <a:lnTo>
                    <a:pt x="1428" y="3596"/>
                  </a:lnTo>
                  <a:lnTo>
                    <a:pt x="1053" y="5309"/>
                  </a:lnTo>
                  <a:cubicBezTo>
                    <a:pt x="1026" y="5416"/>
                    <a:pt x="1071" y="5523"/>
                    <a:pt x="1160" y="5594"/>
                  </a:cubicBezTo>
                  <a:cubicBezTo>
                    <a:pt x="1204" y="5630"/>
                    <a:pt x="1267" y="5648"/>
                    <a:pt x="1320" y="5648"/>
                  </a:cubicBezTo>
                  <a:cubicBezTo>
                    <a:pt x="1374" y="5648"/>
                    <a:pt x="1419" y="5630"/>
                    <a:pt x="1463" y="5603"/>
                  </a:cubicBezTo>
                  <a:lnTo>
                    <a:pt x="2971" y="4711"/>
                  </a:lnTo>
                  <a:lnTo>
                    <a:pt x="4487" y="5603"/>
                  </a:lnTo>
                  <a:cubicBezTo>
                    <a:pt x="4533" y="5632"/>
                    <a:pt x="4582" y="5646"/>
                    <a:pt x="4631" y="5646"/>
                  </a:cubicBezTo>
                  <a:cubicBezTo>
                    <a:pt x="4688" y="5646"/>
                    <a:pt x="4743" y="5627"/>
                    <a:pt x="4791" y="5594"/>
                  </a:cubicBezTo>
                  <a:cubicBezTo>
                    <a:pt x="4880" y="5523"/>
                    <a:pt x="4925" y="5416"/>
                    <a:pt x="4898" y="5309"/>
                  </a:cubicBezTo>
                  <a:lnTo>
                    <a:pt x="4514" y="3596"/>
                  </a:lnTo>
                  <a:lnTo>
                    <a:pt x="5834" y="2427"/>
                  </a:lnTo>
                  <a:cubicBezTo>
                    <a:pt x="5915" y="2356"/>
                    <a:pt x="5950" y="2240"/>
                    <a:pt x="5915" y="2133"/>
                  </a:cubicBezTo>
                  <a:cubicBezTo>
                    <a:pt x="5879" y="2026"/>
                    <a:pt x="5790" y="1954"/>
                    <a:pt x="5674" y="1945"/>
                  </a:cubicBezTo>
                  <a:lnTo>
                    <a:pt x="3925" y="1776"/>
                  </a:lnTo>
                  <a:lnTo>
                    <a:pt x="3230" y="170"/>
                  </a:lnTo>
                  <a:cubicBezTo>
                    <a:pt x="3185" y="63"/>
                    <a:pt x="3087" y="1"/>
                    <a:pt x="2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2"/>
            <p:cNvSpPr/>
            <p:nvPr/>
          </p:nvSpPr>
          <p:spPr>
            <a:xfrm>
              <a:off x="6342404" y="276355"/>
              <a:ext cx="45720" cy="744374"/>
            </a:xfrm>
            <a:custGeom>
              <a:avLst/>
              <a:gdLst/>
              <a:ahLst/>
              <a:cxnLst/>
              <a:rect l="l" t="t" r="r" b="b"/>
              <a:pathLst>
                <a:path w="1063" h="17307" extrusionOk="0">
                  <a:moveTo>
                    <a:pt x="527" y="0"/>
                  </a:moveTo>
                  <a:cubicBezTo>
                    <a:pt x="232" y="0"/>
                    <a:pt x="1" y="232"/>
                    <a:pt x="1" y="527"/>
                  </a:cubicBezTo>
                  <a:cubicBezTo>
                    <a:pt x="1" y="821"/>
                    <a:pt x="232" y="1062"/>
                    <a:pt x="527" y="1062"/>
                  </a:cubicBezTo>
                  <a:cubicBezTo>
                    <a:pt x="821" y="1062"/>
                    <a:pt x="1062" y="821"/>
                    <a:pt x="1062" y="527"/>
                  </a:cubicBezTo>
                  <a:cubicBezTo>
                    <a:pt x="1062" y="232"/>
                    <a:pt x="821" y="0"/>
                    <a:pt x="527" y="0"/>
                  </a:cubicBezTo>
                  <a:close/>
                  <a:moveTo>
                    <a:pt x="527" y="2320"/>
                  </a:moveTo>
                  <a:cubicBezTo>
                    <a:pt x="232" y="2320"/>
                    <a:pt x="1" y="2561"/>
                    <a:pt x="1" y="2846"/>
                  </a:cubicBezTo>
                  <a:cubicBezTo>
                    <a:pt x="1" y="3140"/>
                    <a:pt x="232" y="3381"/>
                    <a:pt x="527" y="3381"/>
                  </a:cubicBezTo>
                  <a:cubicBezTo>
                    <a:pt x="821" y="3381"/>
                    <a:pt x="1062" y="3140"/>
                    <a:pt x="1062" y="2846"/>
                  </a:cubicBezTo>
                  <a:cubicBezTo>
                    <a:pt x="1062" y="2561"/>
                    <a:pt x="821" y="2320"/>
                    <a:pt x="527" y="2320"/>
                  </a:cubicBezTo>
                  <a:close/>
                  <a:moveTo>
                    <a:pt x="527" y="4639"/>
                  </a:moveTo>
                  <a:cubicBezTo>
                    <a:pt x="232" y="4639"/>
                    <a:pt x="1" y="4880"/>
                    <a:pt x="1" y="5174"/>
                  </a:cubicBezTo>
                  <a:cubicBezTo>
                    <a:pt x="1" y="5469"/>
                    <a:pt x="232" y="5701"/>
                    <a:pt x="527" y="5701"/>
                  </a:cubicBezTo>
                  <a:cubicBezTo>
                    <a:pt x="821" y="5701"/>
                    <a:pt x="1062" y="5469"/>
                    <a:pt x="1062" y="5174"/>
                  </a:cubicBezTo>
                  <a:cubicBezTo>
                    <a:pt x="1062" y="4880"/>
                    <a:pt x="821" y="4639"/>
                    <a:pt x="527" y="4639"/>
                  </a:cubicBezTo>
                  <a:close/>
                  <a:moveTo>
                    <a:pt x="527" y="6959"/>
                  </a:moveTo>
                  <a:cubicBezTo>
                    <a:pt x="232" y="6959"/>
                    <a:pt x="1" y="7199"/>
                    <a:pt x="1" y="7494"/>
                  </a:cubicBezTo>
                  <a:cubicBezTo>
                    <a:pt x="1" y="7788"/>
                    <a:pt x="232" y="8020"/>
                    <a:pt x="527" y="8020"/>
                  </a:cubicBezTo>
                  <a:cubicBezTo>
                    <a:pt x="821" y="8020"/>
                    <a:pt x="1062" y="7788"/>
                    <a:pt x="1062" y="7494"/>
                  </a:cubicBezTo>
                  <a:cubicBezTo>
                    <a:pt x="1062" y="7199"/>
                    <a:pt x="821" y="6959"/>
                    <a:pt x="527" y="6959"/>
                  </a:cubicBezTo>
                  <a:close/>
                  <a:moveTo>
                    <a:pt x="527" y="9287"/>
                  </a:moveTo>
                  <a:cubicBezTo>
                    <a:pt x="232" y="9287"/>
                    <a:pt x="1" y="9519"/>
                    <a:pt x="1" y="9813"/>
                  </a:cubicBezTo>
                  <a:cubicBezTo>
                    <a:pt x="1" y="10108"/>
                    <a:pt x="232" y="10349"/>
                    <a:pt x="527" y="10349"/>
                  </a:cubicBezTo>
                  <a:cubicBezTo>
                    <a:pt x="821" y="10349"/>
                    <a:pt x="1062" y="10108"/>
                    <a:pt x="1062" y="9813"/>
                  </a:cubicBezTo>
                  <a:cubicBezTo>
                    <a:pt x="1062" y="9519"/>
                    <a:pt x="821" y="9287"/>
                    <a:pt x="527" y="9287"/>
                  </a:cubicBezTo>
                  <a:close/>
                  <a:moveTo>
                    <a:pt x="527" y="11606"/>
                  </a:moveTo>
                  <a:cubicBezTo>
                    <a:pt x="232" y="11606"/>
                    <a:pt x="1" y="11838"/>
                    <a:pt x="1" y="12133"/>
                  </a:cubicBezTo>
                  <a:cubicBezTo>
                    <a:pt x="1" y="12427"/>
                    <a:pt x="232" y="12668"/>
                    <a:pt x="527" y="12668"/>
                  </a:cubicBezTo>
                  <a:cubicBezTo>
                    <a:pt x="821" y="12668"/>
                    <a:pt x="1062" y="12427"/>
                    <a:pt x="1062" y="12133"/>
                  </a:cubicBezTo>
                  <a:cubicBezTo>
                    <a:pt x="1062" y="11838"/>
                    <a:pt x="821" y="11606"/>
                    <a:pt x="527" y="11606"/>
                  </a:cubicBezTo>
                  <a:close/>
                  <a:moveTo>
                    <a:pt x="527" y="13926"/>
                  </a:moveTo>
                  <a:cubicBezTo>
                    <a:pt x="232" y="13926"/>
                    <a:pt x="1" y="14167"/>
                    <a:pt x="1" y="14461"/>
                  </a:cubicBezTo>
                  <a:cubicBezTo>
                    <a:pt x="1" y="14747"/>
                    <a:pt x="232" y="14987"/>
                    <a:pt x="527" y="14987"/>
                  </a:cubicBezTo>
                  <a:cubicBezTo>
                    <a:pt x="821" y="14987"/>
                    <a:pt x="1062" y="14747"/>
                    <a:pt x="1062" y="14461"/>
                  </a:cubicBezTo>
                  <a:cubicBezTo>
                    <a:pt x="1062" y="14167"/>
                    <a:pt x="821" y="13926"/>
                    <a:pt x="527" y="13926"/>
                  </a:cubicBezTo>
                  <a:close/>
                  <a:moveTo>
                    <a:pt x="527" y="16245"/>
                  </a:moveTo>
                  <a:cubicBezTo>
                    <a:pt x="232" y="16245"/>
                    <a:pt x="1" y="16486"/>
                    <a:pt x="1" y="16781"/>
                  </a:cubicBezTo>
                  <a:cubicBezTo>
                    <a:pt x="1" y="17075"/>
                    <a:pt x="232" y="17307"/>
                    <a:pt x="527" y="17307"/>
                  </a:cubicBezTo>
                  <a:cubicBezTo>
                    <a:pt x="821" y="17307"/>
                    <a:pt x="1062" y="17075"/>
                    <a:pt x="1062" y="16781"/>
                  </a:cubicBezTo>
                  <a:cubicBezTo>
                    <a:pt x="1062" y="16486"/>
                    <a:pt x="821" y="16245"/>
                    <a:pt x="527" y="162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2"/>
            <p:cNvSpPr/>
            <p:nvPr/>
          </p:nvSpPr>
          <p:spPr>
            <a:xfrm>
              <a:off x="6358920" y="298978"/>
              <a:ext cx="12688" cy="785836"/>
            </a:xfrm>
            <a:custGeom>
              <a:avLst/>
              <a:gdLst/>
              <a:ahLst/>
              <a:cxnLst/>
              <a:rect l="l" t="t" r="r" b="b"/>
              <a:pathLst>
                <a:path w="295" h="18271" extrusionOk="0">
                  <a:moveTo>
                    <a:pt x="0" y="1"/>
                  </a:moveTo>
                  <a:lnTo>
                    <a:pt x="0" y="18271"/>
                  </a:lnTo>
                  <a:lnTo>
                    <a:pt x="295" y="18271"/>
                  </a:lnTo>
                  <a:lnTo>
                    <a:pt x="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2"/>
            <p:cNvSpPr/>
            <p:nvPr/>
          </p:nvSpPr>
          <p:spPr>
            <a:xfrm>
              <a:off x="5706637" y="537251"/>
              <a:ext cx="255953" cy="242662"/>
            </a:xfrm>
            <a:custGeom>
              <a:avLst/>
              <a:gdLst/>
              <a:ahLst/>
              <a:cxnLst/>
              <a:rect l="l" t="t" r="r" b="b"/>
              <a:pathLst>
                <a:path w="5951" h="5642" extrusionOk="0">
                  <a:moveTo>
                    <a:pt x="2971" y="973"/>
                  </a:moveTo>
                  <a:lnTo>
                    <a:pt x="3480" y="2150"/>
                  </a:lnTo>
                  <a:cubicBezTo>
                    <a:pt x="3515" y="2240"/>
                    <a:pt x="3604" y="2302"/>
                    <a:pt x="3711" y="2311"/>
                  </a:cubicBezTo>
                  <a:lnTo>
                    <a:pt x="4978" y="2436"/>
                  </a:lnTo>
                  <a:lnTo>
                    <a:pt x="4024" y="3283"/>
                  </a:lnTo>
                  <a:cubicBezTo>
                    <a:pt x="3943" y="3346"/>
                    <a:pt x="3917" y="3453"/>
                    <a:pt x="3935" y="3551"/>
                  </a:cubicBezTo>
                  <a:lnTo>
                    <a:pt x="4211" y="4800"/>
                  </a:lnTo>
                  <a:lnTo>
                    <a:pt x="3114" y="4149"/>
                  </a:lnTo>
                  <a:cubicBezTo>
                    <a:pt x="3069" y="4122"/>
                    <a:pt x="3025" y="4113"/>
                    <a:pt x="2971" y="4113"/>
                  </a:cubicBezTo>
                  <a:cubicBezTo>
                    <a:pt x="2926" y="4113"/>
                    <a:pt x="2873" y="4122"/>
                    <a:pt x="2828" y="4149"/>
                  </a:cubicBezTo>
                  <a:lnTo>
                    <a:pt x="1731" y="4800"/>
                  </a:lnTo>
                  <a:lnTo>
                    <a:pt x="2008" y="3551"/>
                  </a:lnTo>
                  <a:cubicBezTo>
                    <a:pt x="2034" y="3453"/>
                    <a:pt x="1999" y="3346"/>
                    <a:pt x="1918" y="3283"/>
                  </a:cubicBezTo>
                  <a:lnTo>
                    <a:pt x="964" y="2436"/>
                  </a:lnTo>
                  <a:lnTo>
                    <a:pt x="2231" y="2311"/>
                  </a:lnTo>
                  <a:cubicBezTo>
                    <a:pt x="2338" y="2302"/>
                    <a:pt x="2427" y="2240"/>
                    <a:pt x="2463" y="2150"/>
                  </a:cubicBezTo>
                  <a:lnTo>
                    <a:pt x="2971" y="973"/>
                  </a:lnTo>
                  <a:close/>
                  <a:moveTo>
                    <a:pt x="2971" y="0"/>
                  </a:moveTo>
                  <a:cubicBezTo>
                    <a:pt x="2864" y="0"/>
                    <a:pt x="2757" y="63"/>
                    <a:pt x="2712" y="161"/>
                  </a:cubicBezTo>
                  <a:lnTo>
                    <a:pt x="2016" y="1776"/>
                  </a:lnTo>
                  <a:lnTo>
                    <a:pt x="268" y="1945"/>
                  </a:lnTo>
                  <a:cubicBezTo>
                    <a:pt x="161" y="1954"/>
                    <a:pt x="63" y="2026"/>
                    <a:pt x="27" y="2133"/>
                  </a:cubicBezTo>
                  <a:cubicBezTo>
                    <a:pt x="0" y="2240"/>
                    <a:pt x="27" y="2356"/>
                    <a:pt x="116" y="2427"/>
                  </a:cubicBezTo>
                  <a:lnTo>
                    <a:pt x="1428" y="3587"/>
                  </a:lnTo>
                  <a:lnTo>
                    <a:pt x="1044" y="5300"/>
                  </a:lnTo>
                  <a:cubicBezTo>
                    <a:pt x="1026" y="5416"/>
                    <a:pt x="1062" y="5523"/>
                    <a:pt x="1151" y="5594"/>
                  </a:cubicBezTo>
                  <a:cubicBezTo>
                    <a:pt x="1197" y="5626"/>
                    <a:pt x="1253" y="5642"/>
                    <a:pt x="1310" y="5642"/>
                  </a:cubicBezTo>
                  <a:cubicBezTo>
                    <a:pt x="1363" y="5642"/>
                    <a:pt x="1416" y="5629"/>
                    <a:pt x="1463" y="5603"/>
                  </a:cubicBezTo>
                  <a:lnTo>
                    <a:pt x="2971" y="4711"/>
                  </a:lnTo>
                  <a:lnTo>
                    <a:pt x="4488" y="5603"/>
                  </a:lnTo>
                  <a:cubicBezTo>
                    <a:pt x="4523" y="5630"/>
                    <a:pt x="4577" y="5639"/>
                    <a:pt x="4621" y="5639"/>
                  </a:cubicBezTo>
                  <a:cubicBezTo>
                    <a:pt x="4684" y="5639"/>
                    <a:pt x="4737" y="5621"/>
                    <a:pt x="4791" y="5594"/>
                  </a:cubicBezTo>
                  <a:cubicBezTo>
                    <a:pt x="4880" y="5523"/>
                    <a:pt x="4925" y="5416"/>
                    <a:pt x="4898" y="5300"/>
                  </a:cubicBezTo>
                  <a:lnTo>
                    <a:pt x="4514" y="3587"/>
                  </a:lnTo>
                  <a:lnTo>
                    <a:pt x="5835" y="2427"/>
                  </a:lnTo>
                  <a:cubicBezTo>
                    <a:pt x="5915" y="2356"/>
                    <a:pt x="5951" y="2240"/>
                    <a:pt x="5915" y="2133"/>
                  </a:cubicBezTo>
                  <a:cubicBezTo>
                    <a:pt x="5879" y="2026"/>
                    <a:pt x="5781" y="1954"/>
                    <a:pt x="5674" y="1945"/>
                  </a:cubicBezTo>
                  <a:lnTo>
                    <a:pt x="3926" y="1776"/>
                  </a:lnTo>
                  <a:lnTo>
                    <a:pt x="3230" y="161"/>
                  </a:lnTo>
                  <a:cubicBezTo>
                    <a:pt x="3185" y="63"/>
                    <a:pt x="3087"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2"/>
            <p:cNvSpPr/>
            <p:nvPr/>
          </p:nvSpPr>
          <p:spPr>
            <a:xfrm>
              <a:off x="5811365" y="87930"/>
              <a:ext cx="46107" cy="445154"/>
            </a:xfrm>
            <a:custGeom>
              <a:avLst/>
              <a:gdLst/>
              <a:ahLst/>
              <a:cxnLst/>
              <a:rect l="l" t="t" r="r" b="b"/>
              <a:pathLst>
                <a:path w="1072" h="10350" extrusionOk="0">
                  <a:moveTo>
                    <a:pt x="536" y="1"/>
                  </a:moveTo>
                  <a:cubicBezTo>
                    <a:pt x="242" y="1"/>
                    <a:pt x="1" y="242"/>
                    <a:pt x="1" y="536"/>
                  </a:cubicBezTo>
                  <a:cubicBezTo>
                    <a:pt x="1" y="831"/>
                    <a:pt x="242" y="1063"/>
                    <a:pt x="536" y="1063"/>
                  </a:cubicBezTo>
                  <a:cubicBezTo>
                    <a:pt x="830" y="1063"/>
                    <a:pt x="1071" y="831"/>
                    <a:pt x="1071" y="536"/>
                  </a:cubicBezTo>
                  <a:cubicBezTo>
                    <a:pt x="1071" y="242"/>
                    <a:pt x="830" y="1"/>
                    <a:pt x="536" y="1"/>
                  </a:cubicBezTo>
                  <a:close/>
                  <a:moveTo>
                    <a:pt x="536" y="2320"/>
                  </a:moveTo>
                  <a:cubicBezTo>
                    <a:pt x="242" y="2320"/>
                    <a:pt x="1" y="2561"/>
                    <a:pt x="1" y="2856"/>
                  </a:cubicBezTo>
                  <a:cubicBezTo>
                    <a:pt x="1" y="3150"/>
                    <a:pt x="242" y="3382"/>
                    <a:pt x="536" y="3382"/>
                  </a:cubicBezTo>
                  <a:cubicBezTo>
                    <a:pt x="830" y="3382"/>
                    <a:pt x="1071" y="3150"/>
                    <a:pt x="1071" y="2856"/>
                  </a:cubicBezTo>
                  <a:cubicBezTo>
                    <a:pt x="1071" y="2561"/>
                    <a:pt x="830" y="2320"/>
                    <a:pt x="536" y="2320"/>
                  </a:cubicBezTo>
                  <a:close/>
                  <a:moveTo>
                    <a:pt x="536" y="4640"/>
                  </a:moveTo>
                  <a:cubicBezTo>
                    <a:pt x="242" y="4640"/>
                    <a:pt x="1" y="4881"/>
                    <a:pt x="1" y="5175"/>
                  </a:cubicBezTo>
                  <a:cubicBezTo>
                    <a:pt x="1" y="5470"/>
                    <a:pt x="242" y="5710"/>
                    <a:pt x="536" y="5710"/>
                  </a:cubicBezTo>
                  <a:cubicBezTo>
                    <a:pt x="830" y="5710"/>
                    <a:pt x="1071" y="5470"/>
                    <a:pt x="1071" y="5175"/>
                  </a:cubicBezTo>
                  <a:cubicBezTo>
                    <a:pt x="1071" y="4881"/>
                    <a:pt x="830" y="4640"/>
                    <a:pt x="536" y="4640"/>
                  </a:cubicBezTo>
                  <a:close/>
                  <a:moveTo>
                    <a:pt x="536" y="6968"/>
                  </a:moveTo>
                  <a:cubicBezTo>
                    <a:pt x="242" y="6968"/>
                    <a:pt x="1" y="7200"/>
                    <a:pt x="1" y="7495"/>
                  </a:cubicBezTo>
                  <a:cubicBezTo>
                    <a:pt x="1" y="7789"/>
                    <a:pt x="242" y="8030"/>
                    <a:pt x="536" y="8030"/>
                  </a:cubicBezTo>
                  <a:cubicBezTo>
                    <a:pt x="830" y="8030"/>
                    <a:pt x="1071" y="7789"/>
                    <a:pt x="1071" y="7495"/>
                  </a:cubicBezTo>
                  <a:cubicBezTo>
                    <a:pt x="1071" y="7200"/>
                    <a:pt x="830" y="6968"/>
                    <a:pt x="536" y="6968"/>
                  </a:cubicBezTo>
                  <a:close/>
                  <a:moveTo>
                    <a:pt x="536" y="9288"/>
                  </a:moveTo>
                  <a:cubicBezTo>
                    <a:pt x="242" y="9288"/>
                    <a:pt x="1" y="9520"/>
                    <a:pt x="1" y="9814"/>
                  </a:cubicBezTo>
                  <a:cubicBezTo>
                    <a:pt x="1" y="10108"/>
                    <a:pt x="242" y="10349"/>
                    <a:pt x="536" y="10349"/>
                  </a:cubicBezTo>
                  <a:cubicBezTo>
                    <a:pt x="830" y="10349"/>
                    <a:pt x="1071" y="10108"/>
                    <a:pt x="1071" y="9814"/>
                  </a:cubicBezTo>
                  <a:cubicBezTo>
                    <a:pt x="1071" y="9520"/>
                    <a:pt x="830" y="9288"/>
                    <a:pt x="536" y="92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2"/>
            <p:cNvSpPr/>
            <p:nvPr/>
          </p:nvSpPr>
          <p:spPr>
            <a:xfrm>
              <a:off x="5828268" y="110984"/>
              <a:ext cx="12301" cy="444336"/>
            </a:xfrm>
            <a:custGeom>
              <a:avLst/>
              <a:gdLst/>
              <a:ahLst/>
              <a:cxnLst/>
              <a:rect l="l" t="t" r="r" b="b"/>
              <a:pathLst>
                <a:path w="286" h="10331" extrusionOk="0">
                  <a:moveTo>
                    <a:pt x="0" y="0"/>
                  </a:moveTo>
                  <a:lnTo>
                    <a:pt x="0" y="10331"/>
                  </a:lnTo>
                  <a:lnTo>
                    <a:pt x="286" y="10331"/>
                  </a:lnTo>
                  <a:lnTo>
                    <a:pt x="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6088390" y="217647"/>
              <a:ext cx="46107" cy="1144195"/>
            </a:xfrm>
            <a:custGeom>
              <a:avLst/>
              <a:gdLst/>
              <a:ahLst/>
              <a:cxnLst/>
              <a:rect l="l" t="t" r="r" b="b"/>
              <a:pathLst>
                <a:path w="1072" h="26603" extrusionOk="0">
                  <a:moveTo>
                    <a:pt x="536" y="0"/>
                  </a:moveTo>
                  <a:cubicBezTo>
                    <a:pt x="242" y="0"/>
                    <a:pt x="1" y="241"/>
                    <a:pt x="1" y="536"/>
                  </a:cubicBezTo>
                  <a:cubicBezTo>
                    <a:pt x="1" y="830"/>
                    <a:pt x="242" y="1062"/>
                    <a:pt x="536" y="1062"/>
                  </a:cubicBezTo>
                  <a:cubicBezTo>
                    <a:pt x="830" y="1062"/>
                    <a:pt x="1071" y="830"/>
                    <a:pt x="1071" y="536"/>
                  </a:cubicBezTo>
                  <a:cubicBezTo>
                    <a:pt x="1071" y="241"/>
                    <a:pt x="830" y="0"/>
                    <a:pt x="536" y="0"/>
                  </a:cubicBezTo>
                  <a:close/>
                  <a:moveTo>
                    <a:pt x="536" y="2320"/>
                  </a:moveTo>
                  <a:cubicBezTo>
                    <a:pt x="242" y="2320"/>
                    <a:pt x="1" y="2561"/>
                    <a:pt x="1" y="2855"/>
                  </a:cubicBezTo>
                  <a:cubicBezTo>
                    <a:pt x="1" y="3149"/>
                    <a:pt x="242" y="3381"/>
                    <a:pt x="536" y="3381"/>
                  </a:cubicBezTo>
                  <a:cubicBezTo>
                    <a:pt x="830" y="3381"/>
                    <a:pt x="1071" y="3149"/>
                    <a:pt x="1071" y="2855"/>
                  </a:cubicBezTo>
                  <a:cubicBezTo>
                    <a:pt x="1071" y="2561"/>
                    <a:pt x="830" y="2320"/>
                    <a:pt x="536" y="2320"/>
                  </a:cubicBezTo>
                  <a:close/>
                  <a:moveTo>
                    <a:pt x="536" y="4639"/>
                  </a:moveTo>
                  <a:cubicBezTo>
                    <a:pt x="242" y="4639"/>
                    <a:pt x="1" y="4880"/>
                    <a:pt x="1" y="5174"/>
                  </a:cubicBezTo>
                  <a:cubicBezTo>
                    <a:pt x="1" y="5469"/>
                    <a:pt x="242" y="5710"/>
                    <a:pt x="536" y="5710"/>
                  </a:cubicBezTo>
                  <a:cubicBezTo>
                    <a:pt x="830" y="5710"/>
                    <a:pt x="1071" y="5469"/>
                    <a:pt x="1071" y="5174"/>
                  </a:cubicBezTo>
                  <a:cubicBezTo>
                    <a:pt x="1071" y="4880"/>
                    <a:pt x="830" y="4639"/>
                    <a:pt x="536" y="4639"/>
                  </a:cubicBezTo>
                  <a:close/>
                  <a:moveTo>
                    <a:pt x="536" y="6968"/>
                  </a:moveTo>
                  <a:cubicBezTo>
                    <a:pt x="242" y="6968"/>
                    <a:pt x="1" y="7200"/>
                    <a:pt x="1" y="7494"/>
                  </a:cubicBezTo>
                  <a:cubicBezTo>
                    <a:pt x="1" y="7788"/>
                    <a:pt x="242" y="8029"/>
                    <a:pt x="536" y="8029"/>
                  </a:cubicBezTo>
                  <a:cubicBezTo>
                    <a:pt x="830" y="8029"/>
                    <a:pt x="1071" y="7788"/>
                    <a:pt x="1071" y="7494"/>
                  </a:cubicBezTo>
                  <a:cubicBezTo>
                    <a:pt x="1071" y="7200"/>
                    <a:pt x="830" y="6968"/>
                    <a:pt x="536" y="6968"/>
                  </a:cubicBezTo>
                  <a:close/>
                  <a:moveTo>
                    <a:pt x="536" y="9287"/>
                  </a:moveTo>
                  <a:cubicBezTo>
                    <a:pt x="242" y="9287"/>
                    <a:pt x="1" y="9519"/>
                    <a:pt x="1" y="9813"/>
                  </a:cubicBezTo>
                  <a:cubicBezTo>
                    <a:pt x="1" y="10108"/>
                    <a:pt x="242" y="10349"/>
                    <a:pt x="536" y="10349"/>
                  </a:cubicBezTo>
                  <a:cubicBezTo>
                    <a:pt x="830" y="10349"/>
                    <a:pt x="1071" y="10108"/>
                    <a:pt x="1071" y="9813"/>
                  </a:cubicBezTo>
                  <a:cubicBezTo>
                    <a:pt x="1071" y="9519"/>
                    <a:pt x="830" y="9287"/>
                    <a:pt x="536" y="9287"/>
                  </a:cubicBezTo>
                  <a:close/>
                  <a:moveTo>
                    <a:pt x="536" y="11607"/>
                  </a:moveTo>
                  <a:cubicBezTo>
                    <a:pt x="242" y="11607"/>
                    <a:pt x="1" y="11847"/>
                    <a:pt x="1" y="12142"/>
                  </a:cubicBezTo>
                  <a:cubicBezTo>
                    <a:pt x="1" y="12436"/>
                    <a:pt x="242" y="12668"/>
                    <a:pt x="536" y="12668"/>
                  </a:cubicBezTo>
                  <a:cubicBezTo>
                    <a:pt x="830" y="12668"/>
                    <a:pt x="1071" y="12436"/>
                    <a:pt x="1071" y="12142"/>
                  </a:cubicBezTo>
                  <a:cubicBezTo>
                    <a:pt x="1071" y="11847"/>
                    <a:pt x="830" y="11607"/>
                    <a:pt x="536" y="11607"/>
                  </a:cubicBezTo>
                  <a:close/>
                  <a:moveTo>
                    <a:pt x="536" y="13926"/>
                  </a:moveTo>
                  <a:cubicBezTo>
                    <a:pt x="242" y="13926"/>
                    <a:pt x="1" y="14167"/>
                    <a:pt x="1" y="14461"/>
                  </a:cubicBezTo>
                  <a:cubicBezTo>
                    <a:pt x="1" y="14756"/>
                    <a:pt x="242" y="14988"/>
                    <a:pt x="536" y="14988"/>
                  </a:cubicBezTo>
                  <a:cubicBezTo>
                    <a:pt x="830" y="14988"/>
                    <a:pt x="1071" y="14756"/>
                    <a:pt x="1071" y="14461"/>
                  </a:cubicBezTo>
                  <a:cubicBezTo>
                    <a:pt x="1071" y="14167"/>
                    <a:pt x="830" y="13926"/>
                    <a:pt x="536" y="13926"/>
                  </a:cubicBezTo>
                  <a:close/>
                  <a:moveTo>
                    <a:pt x="536" y="16245"/>
                  </a:moveTo>
                  <a:cubicBezTo>
                    <a:pt x="242" y="16245"/>
                    <a:pt x="1" y="16486"/>
                    <a:pt x="1" y="16781"/>
                  </a:cubicBezTo>
                  <a:cubicBezTo>
                    <a:pt x="1" y="17075"/>
                    <a:pt x="242" y="17316"/>
                    <a:pt x="536" y="17316"/>
                  </a:cubicBezTo>
                  <a:cubicBezTo>
                    <a:pt x="830" y="17316"/>
                    <a:pt x="1071" y="17075"/>
                    <a:pt x="1071" y="16781"/>
                  </a:cubicBezTo>
                  <a:cubicBezTo>
                    <a:pt x="1071" y="16486"/>
                    <a:pt x="830" y="16245"/>
                    <a:pt x="536" y="16245"/>
                  </a:cubicBezTo>
                  <a:close/>
                  <a:moveTo>
                    <a:pt x="536" y="18574"/>
                  </a:moveTo>
                  <a:cubicBezTo>
                    <a:pt x="242" y="18574"/>
                    <a:pt x="1" y="18806"/>
                    <a:pt x="1" y="19100"/>
                  </a:cubicBezTo>
                  <a:cubicBezTo>
                    <a:pt x="1" y="19395"/>
                    <a:pt x="242" y="19635"/>
                    <a:pt x="536" y="19635"/>
                  </a:cubicBezTo>
                  <a:cubicBezTo>
                    <a:pt x="830" y="19635"/>
                    <a:pt x="1071" y="19395"/>
                    <a:pt x="1071" y="19100"/>
                  </a:cubicBezTo>
                  <a:cubicBezTo>
                    <a:pt x="1071" y="18806"/>
                    <a:pt x="830" y="18574"/>
                    <a:pt x="536" y="18574"/>
                  </a:cubicBezTo>
                  <a:close/>
                  <a:moveTo>
                    <a:pt x="536" y="20893"/>
                  </a:moveTo>
                  <a:cubicBezTo>
                    <a:pt x="242" y="20893"/>
                    <a:pt x="1" y="21134"/>
                    <a:pt x="1" y="21420"/>
                  </a:cubicBezTo>
                  <a:cubicBezTo>
                    <a:pt x="1" y="21714"/>
                    <a:pt x="242" y="21955"/>
                    <a:pt x="536" y="21955"/>
                  </a:cubicBezTo>
                  <a:cubicBezTo>
                    <a:pt x="830" y="21955"/>
                    <a:pt x="1071" y="21714"/>
                    <a:pt x="1071" y="21420"/>
                  </a:cubicBezTo>
                  <a:cubicBezTo>
                    <a:pt x="1071" y="21134"/>
                    <a:pt x="830" y="20893"/>
                    <a:pt x="536" y="20893"/>
                  </a:cubicBezTo>
                  <a:close/>
                  <a:moveTo>
                    <a:pt x="536" y="23213"/>
                  </a:moveTo>
                  <a:cubicBezTo>
                    <a:pt x="242" y="23213"/>
                    <a:pt x="1" y="23454"/>
                    <a:pt x="1" y="23748"/>
                  </a:cubicBezTo>
                  <a:cubicBezTo>
                    <a:pt x="1" y="24042"/>
                    <a:pt x="242" y="24274"/>
                    <a:pt x="536" y="24274"/>
                  </a:cubicBezTo>
                  <a:cubicBezTo>
                    <a:pt x="830" y="24274"/>
                    <a:pt x="1071" y="24042"/>
                    <a:pt x="1071" y="23748"/>
                  </a:cubicBezTo>
                  <a:cubicBezTo>
                    <a:pt x="1071" y="23454"/>
                    <a:pt x="830" y="23213"/>
                    <a:pt x="536" y="23213"/>
                  </a:cubicBezTo>
                  <a:close/>
                  <a:moveTo>
                    <a:pt x="536" y="25532"/>
                  </a:moveTo>
                  <a:cubicBezTo>
                    <a:pt x="242" y="25532"/>
                    <a:pt x="1" y="25773"/>
                    <a:pt x="1" y="26067"/>
                  </a:cubicBezTo>
                  <a:cubicBezTo>
                    <a:pt x="1" y="26362"/>
                    <a:pt x="242" y="26603"/>
                    <a:pt x="536" y="26603"/>
                  </a:cubicBezTo>
                  <a:cubicBezTo>
                    <a:pt x="830" y="26603"/>
                    <a:pt x="1071" y="26362"/>
                    <a:pt x="1071" y="26067"/>
                  </a:cubicBezTo>
                  <a:cubicBezTo>
                    <a:pt x="1071" y="25773"/>
                    <a:pt x="830" y="25532"/>
                    <a:pt x="536" y="255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6105292" y="240657"/>
              <a:ext cx="12301" cy="1184108"/>
            </a:xfrm>
            <a:custGeom>
              <a:avLst/>
              <a:gdLst/>
              <a:ahLst/>
              <a:cxnLst/>
              <a:rect l="l" t="t" r="r" b="b"/>
              <a:pathLst>
                <a:path w="286" h="27531" extrusionOk="0">
                  <a:moveTo>
                    <a:pt x="0" y="1"/>
                  </a:moveTo>
                  <a:lnTo>
                    <a:pt x="0" y="27531"/>
                  </a:lnTo>
                  <a:lnTo>
                    <a:pt x="286" y="27531"/>
                  </a:lnTo>
                  <a:lnTo>
                    <a:pt x="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2"/>
            <p:cNvSpPr/>
            <p:nvPr/>
          </p:nvSpPr>
          <p:spPr>
            <a:xfrm>
              <a:off x="5928007" y="1409356"/>
              <a:ext cx="367262" cy="191524"/>
            </a:xfrm>
            <a:custGeom>
              <a:avLst/>
              <a:gdLst/>
              <a:ahLst/>
              <a:cxnLst/>
              <a:rect l="l" t="t" r="r" b="b"/>
              <a:pathLst>
                <a:path w="8539" h="4453" extrusionOk="0">
                  <a:moveTo>
                    <a:pt x="4265" y="376"/>
                  </a:moveTo>
                  <a:cubicBezTo>
                    <a:pt x="4729" y="724"/>
                    <a:pt x="6094" y="1446"/>
                    <a:pt x="7048" y="1749"/>
                  </a:cubicBezTo>
                  <a:cubicBezTo>
                    <a:pt x="7566" y="1910"/>
                    <a:pt x="7941" y="2311"/>
                    <a:pt x="8065" y="2847"/>
                  </a:cubicBezTo>
                  <a:cubicBezTo>
                    <a:pt x="8181" y="3320"/>
                    <a:pt x="8074" y="3810"/>
                    <a:pt x="7798" y="4122"/>
                  </a:cubicBezTo>
                  <a:lnTo>
                    <a:pt x="741" y="4122"/>
                  </a:lnTo>
                  <a:cubicBezTo>
                    <a:pt x="465" y="3810"/>
                    <a:pt x="358" y="3320"/>
                    <a:pt x="465" y="2847"/>
                  </a:cubicBezTo>
                  <a:cubicBezTo>
                    <a:pt x="598" y="2311"/>
                    <a:pt x="964" y="1910"/>
                    <a:pt x="1482" y="1749"/>
                  </a:cubicBezTo>
                  <a:cubicBezTo>
                    <a:pt x="2436" y="1446"/>
                    <a:pt x="3810" y="724"/>
                    <a:pt x="4265" y="376"/>
                  </a:cubicBezTo>
                  <a:close/>
                  <a:moveTo>
                    <a:pt x="4265" y="1"/>
                  </a:moveTo>
                  <a:cubicBezTo>
                    <a:pt x="4220" y="10"/>
                    <a:pt x="4167" y="28"/>
                    <a:pt x="4140" y="72"/>
                  </a:cubicBezTo>
                  <a:cubicBezTo>
                    <a:pt x="3988" y="188"/>
                    <a:pt x="2588" y="1054"/>
                    <a:pt x="1384" y="1428"/>
                  </a:cubicBezTo>
                  <a:cubicBezTo>
                    <a:pt x="750" y="1633"/>
                    <a:pt x="295" y="2115"/>
                    <a:pt x="144" y="2766"/>
                  </a:cubicBezTo>
                  <a:cubicBezTo>
                    <a:pt x="1" y="3382"/>
                    <a:pt x="161" y="4024"/>
                    <a:pt x="554" y="4408"/>
                  </a:cubicBezTo>
                  <a:cubicBezTo>
                    <a:pt x="590" y="4435"/>
                    <a:pt x="625" y="4452"/>
                    <a:pt x="670" y="4452"/>
                  </a:cubicBezTo>
                  <a:lnTo>
                    <a:pt x="7860" y="4452"/>
                  </a:lnTo>
                  <a:cubicBezTo>
                    <a:pt x="7905" y="4452"/>
                    <a:pt x="7949" y="4435"/>
                    <a:pt x="7976" y="4408"/>
                  </a:cubicBezTo>
                  <a:cubicBezTo>
                    <a:pt x="8369" y="4024"/>
                    <a:pt x="8538" y="3382"/>
                    <a:pt x="8387" y="2775"/>
                  </a:cubicBezTo>
                  <a:cubicBezTo>
                    <a:pt x="8235" y="2115"/>
                    <a:pt x="7789" y="1633"/>
                    <a:pt x="7147" y="1428"/>
                  </a:cubicBezTo>
                  <a:cubicBezTo>
                    <a:pt x="5951" y="1054"/>
                    <a:pt x="4542" y="188"/>
                    <a:pt x="4399" y="72"/>
                  </a:cubicBezTo>
                  <a:cubicBezTo>
                    <a:pt x="4372" y="28"/>
                    <a:pt x="4319" y="1"/>
                    <a:pt x="4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2"/>
            <p:cNvSpPr/>
            <p:nvPr/>
          </p:nvSpPr>
          <p:spPr>
            <a:xfrm>
              <a:off x="6006672" y="1409356"/>
              <a:ext cx="209932" cy="191524"/>
            </a:xfrm>
            <a:custGeom>
              <a:avLst/>
              <a:gdLst/>
              <a:ahLst/>
              <a:cxnLst/>
              <a:rect l="l" t="t" r="r" b="b"/>
              <a:pathLst>
                <a:path w="4881" h="4453" extrusionOk="0">
                  <a:moveTo>
                    <a:pt x="2436" y="456"/>
                  </a:moveTo>
                  <a:cubicBezTo>
                    <a:pt x="2730" y="822"/>
                    <a:pt x="3373" y="1446"/>
                    <a:pt x="3846" y="1732"/>
                  </a:cubicBezTo>
                  <a:cubicBezTo>
                    <a:pt x="4381" y="2053"/>
                    <a:pt x="4532" y="3435"/>
                    <a:pt x="4229" y="4122"/>
                  </a:cubicBezTo>
                  <a:lnTo>
                    <a:pt x="643" y="4122"/>
                  </a:lnTo>
                  <a:cubicBezTo>
                    <a:pt x="349" y="3435"/>
                    <a:pt x="491" y="2053"/>
                    <a:pt x="1027" y="1732"/>
                  </a:cubicBezTo>
                  <a:cubicBezTo>
                    <a:pt x="1508" y="1446"/>
                    <a:pt x="2142" y="822"/>
                    <a:pt x="2436" y="456"/>
                  </a:cubicBezTo>
                  <a:close/>
                  <a:moveTo>
                    <a:pt x="2436" y="1"/>
                  </a:moveTo>
                  <a:cubicBezTo>
                    <a:pt x="2374" y="1"/>
                    <a:pt x="2311" y="46"/>
                    <a:pt x="2284" y="108"/>
                  </a:cubicBezTo>
                  <a:cubicBezTo>
                    <a:pt x="2204" y="233"/>
                    <a:pt x="1473" y="1080"/>
                    <a:pt x="857" y="1446"/>
                  </a:cubicBezTo>
                  <a:cubicBezTo>
                    <a:pt x="81" y="1910"/>
                    <a:pt x="1" y="3632"/>
                    <a:pt x="393" y="4363"/>
                  </a:cubicBezTo>
                  <a:cubicBezTo>
                    <a:pt x="429" y="4417"/>
                    <a:pt x="482" y="4452"/>
                    <a:pt x="545" y="4452"/>
                  </a:cubicBezTo>
                  <a:lnTo>
                    <a:pt x="4336" y="4452"/>
                  </a:lnTo>
                  <a:cubicBezTo>
                    <a:pt x="4399" y="4452"/>
                    <a:pt x="4452" y="4417"/>
                    <a:pt x="4479" y="4363"/>
                  </a:cubicBezTo>
                  <a:cubicBezTo>
                    <a:pt x="4880" y="3632"/>
                    <a:pt x="4800" y="1910"/>
                    <a:pt x="4015" y="1446"/>
                  </a:cubicBezTo>
                  <a:cubicBezTo>
                    <a:pt x="3400" y="1080"/>
                    <a:pt x="2668" y="233"/>
                    <a:pt x="2597" y="108"/>
                  </a:cubicBezTo>
                  <a:cubicBezTo>
                    <a:pt x="2570" y="46"/>
                    <a:pt x="2507" y="1"/>
                    <a:pt x="2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2"/>
            <p:cNvSpPr/>
            <p:nvPr/>
          </p:nvSpPr>
          <p:spPr>
            <a:xfrm>
              <a:off x="5928007" y="1925041"/>
              <a:ext cx="367262" cy="191136"/>
            </a:xfrm>
            <a:custGeom>
              <a:avLst/>
              <a:gdLst/>
              <a:ahLst/>
              <a:cxnLst/>
              <a:rect l="l" t="t" r="r" b="b"/>
              <a:pathLst>
                <a:path w="8539" h="4444" extrusionOk="0">
                  <a:moveTo>
                    <a:pt x="7798" y="331"/>
                  </a:moveTo>
                  <a:cubicBezTo>
                    <a:pt x="8074" y="634"/>
                    <a:pt x="8181" y="1125"/>
                    <a:pt x="8065" y="1606"/>
                  </a:cubicBezTo>
                  <a:cubicBezTo>
                    <a:pt x="7941" y="2142"/>
                    <a:pt x="7566" y="2543"/>
                    <a:pt x="7048" y="2704"/>
                  </a:cubicBezTo>
                  <a:cubicBezTo>
                    <a:pt x="6103" y="3007"/>
                    <a:pt x="4729" y="3730"/>
                    <a:pt x="4265" y="4069"/>
                  </a:cubicBezTo>
                  <a:cubicBezTo>
                    <a:pt x="3801" y="3721"/>
                    <a:pt x="2436" y="3007"/>
                    <a:pt x="1482" y="2704"/>
                  </a:cubicBezTo>
                  <a:cubicBezTo>
                    <a:pt x="964" y="2543"/>
                    <a:pt x="598" y="2142"/>
                    <a:pt x="465" y="1606"/>
                  </a:cubicBezTo>
                  <a:cubicBezTo>
                    <a:pt x="358" y="1134"/>
                    <a:pt x="465" y="643"/>
                    <a:pt x="741" y="331"/>
                  </a:cubicBezTo>
                  <a:close/>
                  <a:moveTo>
                    <a:pt x="670" y="1"/>
                  </a:moveTo>
                  <a:cubicBezTo>
                    <a:pt x="625" y="1"/>
                    <a:pt x="590" y="19"/>
                    <a:pt x="554" y="45"/>
                  </a:cubicBezTo>
                  <a:cubicBezTo>
                    <a:pt x="161" y="429"/>
                    <a:pt x="1" y="1071"/>
                    <a:pt x="144" y="1678"/>
                  </a:cubicBezTo>
                  <a:cubicBezTo>
                    <a:pt x="295" y="2329"/>
                    <a:pt x="750" y="2820"/>
                    <a:pt x="1384" y="3025"/>
                  </a:cubicBezTo>
                  <a:cubicBezTo>
                    <a:pt x="2588" y="3400"/>
                    <a:pt x="3988" y="4256"/>
                    <a:pt x="4140" y="4381"/>
                  </a:cubicBezTo>
                  <a:cubicBezTo>
                    <a:pt x="4167" y="4417"/>
                    <a:pt x="4212" y="4443"/>
                    <a:pt x="4265" y="4443"/>
                  </a:cubicBezTo>
                  <a:cubicBezTo>
                    <a:pt x="4319" y="4443"/>
                    <a:pt x="4363" y="4426"/>
                    <a:pt x="4399" y="4381"/>
                  </a:cubicBezTo>
                  <a:cubicBezTo>
                    <a:pt x="4542" y="4265"/>
                    <a:pt x="5951" y="3400"/>
                    <a:pt x="7147" y="3025"/>
                  </a:cubicBezTo>
                  <a:cubicBezTo>
                    <a:pt x="7789" y="2820"/>
                    <a:pt x="8235" y="2329"/>
                    <a:pt x="8387" y="1678"/>
                  </a:cubicBezTo>
                  <a:cubicBezTo>
                    <a:pt x="8538" y="1071"/>
                    <a:pt x="8369" y="429"/>
                    <a:pt x="7976" y="45"/>
                  </a:cubicBezTo>
                  <a:cubicBezTo>
                    <a:pt x="7949" y="19"/>
                    <a:pt x="7905" y="1"/>
                    <a:pt x="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2"/>
            <p:cNvSpPr/>
            <p:nvPr/>
          </p:nvSpPr>
          <p:spPr>
            <a:xfrm>
              <a:off x="6006672" y="1925041"/>
              <a:ext cx="209932" cy="191136"/>
            </a:xfrm>
            <a:custGeom>
              <a:avLst/>
              <a:gdLst/>
              <a:ahLst/>
              <a:cxnLst/>
              <a:rect l="l" t="t" r="r" b="b"/>
              <a:pathLst>
                <a:path w="4881" h="4444" extrusionOk="0">
                  <a:moveTo>
                    <a:pt x="4229" y="331"/>
                  </a:moveTo>
                  <a:cubicBezTo>
                    <a:pt x="4532" y="1018"/>
                    <a:pt x="4381" y="2400"/>
                    <a:pt x="3846" y="2722"/>
                  </a:cubicBezTo>
                  <a:cubicBezTo>
                    <a:pt x="3373" y="3007"/>
                    <a:pt x="2730" y="3632"/>
                    <a:pt x="2436" y="3997"/>
                  </a:cubicBezTo>
                  <a:cubicBezTo>
                    <a:pt x="2142" y="3632"/>
                    <a:pt x="1508" y="3007"/>
                    <a:pt x="1027" y="2722"/>
                  </a:cubicBezTo>
                  <a:cubicBezTo>
                    <a:pt x="491" y="2400"/>
                    <a:pt x="349" y="1018"/>
                    <a:pt x="643" y="331"/>
                  </a:cubicBezTo>
                  <a:close/>
                  <a:moveTo>
                    <a:pt x="545" y="1"/>
                  </a:moveTo>
                  <a:cubicBezTo>
                    <a:pt x="482" y="1"/>
                    <a:pt x="429" y="36"/>
                    <a:pt x="393" y="90"/>
                  </a:cubicBezTo>
                  <a:cubicBezTo>
                    <a:pt x="1" y="821"/>
                    <a:pt x="81" y="2534"/>
                    <a:pt x="857" y="3007"/>
                  </a:cubicBezTo>
                  <a:cubicBezTo>
                    <a:pt x="1473" y="3373"/>
                    <a:pt x="2204" y="4220"/>
                    <a:pt x="2284" y="4345"/>
                  </a:cubicBezTo>
                  <a:cubicBezTo>
                    <a:pt x="2311" y="4408"/>
                    <a:pt x="2374" y="4443"/>
                    <a:pt x="2436" y="4443"/>
                  </a:cubicBezTo>
                  <a:cubicBezTo>
                    <a:pt x="2507" y="4443"/>
                    <a:pt x="2570" y="4408"/>
                    <a:pt x="2597" y="4345"/>
                  </a:cubicBezTo>
                  <a:cubicBezTo>
                    <a:pt x="2668" y="4220"/>
                    <a:pt x="3400" y="3373"/>
                    <a:pt x="4015" y="3007"/>
                  </a:cubicBezTo>
                  <a:cubicBezTo>
                    <a:pt x="4800" y="2534"/>
                    <a:pt x="4880" y="821"/>
                    <a:pt x="4479" y="90"/>
                  </a:cubicBezTo>
                  <a:cubicBezTo>
                    <a:pt x="4452" y="36"/>
                    <a:pt x="4399" y="1"/>
                    <a:pt x="4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a:off x="5900395" y="1604663"/>
              <a:ext cx="422487" cy="316210"/>
            </a:xfrm>
            <a:custGeom>
              <a:avLst/>
              <a:gdLst/>
              <a:ahLst/>
              <a:cxnLst/>
              <a:rect l="l" t="t" r="r" b="b"/>
              <a:pathLst>
                <a:path w="9823" h="7352" extrusionOk="0">
                  <a:moveTo>
                    <a:pt x="8217" y="340"/>
                  </a:moveTo>
                  <a:cubicBezTo>
                    <a:pt x="8235" y="375"/>
                    <a:pt x="8270" y="429"/>
                    <a:pt x="8306" y="491"/>
                  </a:cubicBezTo>
                  <a:cubicBezTo>
                    <a:pt x="8377" y="598"/>
                    <a:pt x="8449" y="714"/>
                    <a:pt x="8538" y="839"/>
                  </a:cubicBezTo>
                  <a:cubicBezTo>
                    <a:pt x="8939" y="1419"/>
                    <a:pt x="9484" y="2213"/>
                    <a:pt x="9484" y="3676"/>
                  </a:cubicBezTo>
                  <a:cubicBezTo>
                    <a:pt x="9484" y="5139"/>
                    <a:pt x="8939" y="5942"/>
                    <a:pt x="8538" y="6522"/>
                  </a:cubicBezTo>
                  <a:cubicBezTo>
                    <a:pt x="8449" y="6647"/>
                    <a:pt x="8377" y="6763"/>
                    <a:pt x="8306" y="6870"/>
                  </a:cubicBezTo>
                  <a:cubicBezTo>
                    <a:pt x="8270" y="6932"/>
                    <a:pt x="8235" y="6986"/>
                    <a:pt x="8217" y="7022"/>
                  </a:cubicBezTo>
                  <a:lnTo>
                    <a:pt x="1606" y="7022"/>
                  </a:lnTo>
                  <a:cubicBezTo>
                    <a:pt x="1579" y="6986"/>
                    <a:pt x="1544" y="6932"/>
                    <a:pt x="1508" y="6870"/>
                  </a:cubicBezTo>
                  <a:cubicBezTo>
                    <a:pt x="1446" y="6763"/>
                    <a:pt x="1365" y="6647"/>
                    <a:pt x="1285" y="6522"/>
                  </a:cubicBezTo>
                  <a:cubicBezTo>
                    <a:pt x="884" y="5942"/>
                    <a:pt x="331" y="5139"/>
                    <a:pt x="331" y="3676"/>
                  </a:cubicBezTo>
                  <a:cubicBezTo>
                    <a:pt x="331" y="2213"/>
                    <a:pt x="884" y="1419"/>
                    <a:pt x="1285" y="839"/>
                  </a:cubicBezTo>
                  <a:cubicBezTo>
                    <a:pt x="1365" y="714"/>
                    <a:pt x="1446" y="598"/>
                    <a:pt x="1508" y="491"/>
                  </a:cubicBezTo>
                  <a:cubicBezTo>
                    <a:pt x="1544" y="429"/>
                    <a:pt x="1579" y="375"/>
                    <a:pt x="1606" y="340"/>
                  </a:cubicBezTo>
                  <a:close/>
                  <a:moveTo>
                    <a:pt x="1517" y="1"/>
                  </a:moveTo>
                  <a:cubicBezTo>
                    <a:pt x="1464" y="1"/>
                    <a:pt x="1410" y="27"/>
                    <a:pt x="1374" y="81"/>
                  </a:cubicBezTo>
                  <a:cubicBezTo>
                    <a:pt x="1374" y="81"/>
                    <a:pt x="1321" y="161"/>
                    <a:pt x="1223" y="322"/>
                  </a:cubicBezTo>
                  <a:cubicBezTo>
                    <a:pt x="1169" y="420"/>
                    <a:pt x="1089" y="527"/>
                    <a:pt x="1009" y="652"/>
                  </a:cubicBezTo>
                  <a:cubicBezTo>
                    <a:pt x="607" y="1232"/>
                    <a:pt x="0" y="2115"/>
                    <a:pt x="0" y="3676"/>
                  </a:cubicBezTo>
                  <a:cubicBezTo>
                    <a:pt x="0" y="5246"/>
                    <a:pt x="607" y="6129"/>
                    <a:pt x="1009" y="6709"/>
                  </a:cubicBezTo>
                  <a:cubicBezTo>
                    <a:pt x="1089" y="6834"/>
                    <a:pt x="1169" y="6941"/>
                    <a:pt x="1223" y="7039"/>
                  </a:cubicBezTo>
                  <a:cubicBezTo>
                    <a:pt x="1321" y="7191"/>
                    <a:pt x="1374" y="7280"/>
                    <a:pt x="1374" y="7280"/>
                  </a:cubicBezTo>
                  <a:cubicBezTo>
                    <a:pt x="1410" y="7325"/>
                    <a:pt x="1464" y="7352"/>
                    <a:pt x="1517" y="7352"/>
                  </a:cubicBezTo>
                  <a:lnTo>
                    <a:pt x="8306" y="7352"/>
                  </a:lnTo>
                  <a:cubicBezTo>
                    <a:pt x="8359" y="7352"/>
                    <a:pt x="8413" y="7325"/>
                    <a:pt x="8440" y="7280"/>
                  </a:cubicBezTo>
                  <a:cubicBezTo>
                    <a:pt x="8440" y="7280"/>
                    <a:pt x="8502" y="7191"/>
                    <a:pt x="8591" y="7039"/>
                  </a:cubicBezTo>
                  <a:cubicBezTo>
                    <a:pt x="8654" y="6941"/>
                    <a:pt x="8725" y="6834"/>
                    <a:pt x="8814" y="6709"/>
                  </a:cubicBezTo>
                  <a:cubicBezTo>
                    <a:pt x="9216" y="6129"/>
                    <a:pt x="9823" y="5246"/>
                    <a:pt x="9823" y="3676"/>
                  </a:cubicBezTo>
                  <a:cubicBezTo>
                    <a:pt x="9823" y="2115"/>
                    <a:pt x="9216" y="1232"/>
                    <a:pt x="8814" y="652"/>
                  </a:cubicBezTo>
                  <a:cubicBezTo>
                    <a:pt x="8725" y="527"/>
                    <a:pt x="8654" y="420"/>
                    <a:pt x="8591" y="322"/>
                  </a:cubicBezTo>
                  <a:cubicBezTo>
                    <a:pt x="8502" y="161"/>
                    <a:pt x="8440" y="72"/>
                    <a:pt x="8440" y="72"/>
                  </a:cubicBezTo>
                  <a:cubicBezTo>
                    <a:pt x="8413" y="27"/>
                    <a:pt x="8359" y="1"/>
                    <a:pt x="8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2"/>
            <p:cNvSpPr/>
            <p:nvPr/>
          </p:nvSpPr>
          <p:spPr>
            <a:xfrm>
              <a:off x="5992865" y="1604663"/>
              <a:ext cx="237544" cy="316210"/>
            </a:xfrm>
            <a:custGeom>
              <a:avLst/>
              <a:gdLst/>
              <a:ahLst/>
              <a:cxnLst/>
              <a:rect l="l" t="t" r="r" b="b"/>
              <a:pathLst>
                <a:path w="5523" h="7352" extrusionOk="0">
                  <a:moveTo>
                    <a:pt x="4523" y="340"/>
                  </a:moveTo>
                  <a:cubicBezTo>
                    <a:pt x="4675" y="634"/>
                    <a:pt x="5192" y="1776"/>
                    <a:pt x="5192" y="3676"/>
                  </a:cubicBezTo>
                  <a:cubicBezTo>
                    <a:pt x="5192" y="5585"/>
                    <a:pt x="4675" y="6727"/>
                    <a:pt x="4523" y="7022"/>
                  </a:cubicBezTo>
                  <a:lnTo>
                    <a:pt x="1000" y="7022"/>
                  </a:lnTo>
                  <a:cubicBezTo>
                    <a:pt x="848" y="6727"/>
                    <a:pt x="331" y="5585"/>
                    <a:pt x="331" y="3676"/>
                  </a:cubicBezTo>
                  <a:cubicBezTo>
                    <a:pt x="331" y="1776"/>
                    <a:pt x="848" y="634"/>
                    <a:pt x="1000" y="340"/>
                  </a:cubicBezTo>
                  <a:close/>
                  <a:moveTo>
                    <a:pt x="901" y="1"/>
                  </a:moveTo>
                  <a:cubicBezTo>
                    <a:pt x="839" y="1"/>
                    <a:pt x="785" y="36"/>
                    <a:pt x="759" y="81"/>
                  </a:cubicBezTo>
                  <a:cubicBezTo>
                    <a:pt x="732" y="135"/>
                    <a:pt x="0" y="1348"/>
                    <a:pt x="0" y="3676"/>
                  </a:cubicBezTo>
                  <a:cubicBezTo>
                    <a:pt x="0" y="6013"/>
                    <a:pt x="732" y="7227"/>
                    <a:pt x="759" y="7271"/>
                  </a:cubicBezTo>
                  <a:cubicBezTo>
                    <a:pt x="785" y="7325"/>
                    <a:pt x="839" y="7352"/>
                    <a:pt x="901" y="7352"/>
                  </a:cubicBezTo>
                  <a:lnTo>
                    <a:pt x="4622" y="7352"/>
                  </a:lnTo>
                  <a:cubicBezTo>
                    <a:pt x="4675" y="7352"/>
                    <a:pt x="4729" y="7325"/>
                    <a:pt x="4755" y="7271"/>
                  </a:cubicBezTo>
                  <a:cubicBezTo>
                    <a:pt x="4791" y="7227"/>
                    <a:pt x="5523" y="6013"/>
                    <a:pt x="5523" y="3676"/>
                  </a:cubicBezTo>
                  <a:cubicBezTo>
                    <a:pt x="5523" y="1348"/>
                    <a:pt x="4791" y="135"/>
                    <a:pt x="4755" y="81"/>
                  </a:cubicBezTo>
                  <a:cubicBezTo>
                    <a:pt x="4729" y="36"/>
                    <a:pt x="4675" y="1"/>
                    <a:pt x="4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2"/>
            <p:cNvSpPr/>
            <p:nvPr/>
          </p:nvSpPr>
          <p:spPr>
            <a:xfrm>
              <a:off x="5943749" y="1589308"/>
              <a:ext cx="335779" cy="28430"/>
            </a:xfrm>
            <a:custGeom>
              <a:avLst/>
              <a:gdLst/>
              <a:ahLst/>
              <a:cxnLst/>
              <a:rect l="l" t="t" r="r" b="b"/>
              <a:pathLst>
                <a:path w="7807" h="661" extrusionOk="0">
                  <a:moveTo>
                    <a:pt x="331" y="1"/>
                  </a:moveTo>
                  <a:cubicBezTo>
                    <a:pt x="143" y="1"/>
                    <a:pt x="1" y="144"/>
                    <a:pt x="1" y="331"/>
                  </a:cubicBezTo>
                  <a:cubicBezTo>
                    <a:pt x="1" y="420"/>
                    <a:pt x="36" y="500"/>
                    <a:pt x="99" y="563"/>
                  </a:cubicBezTo>
                  <a:cubicBezTo>
                    <a:pt x="152" y="625"/>
                    <a:pt x="241" y="661"/>
                    <a:pt x="331" y="661"/>
                  </a:cubicBezTo>
                  <a:lnTo>
                    <a:pt x="7476" y="661"/>
                  </a:lnTo>
                  <a:cubicBezTo>
                    <a:pt x="7655" y="661"/>
                    <a:pt x="7806" y="509"/>
                    <a:pt x="7806" y="331"/>
                  </a:cubicBezTo>
                  <a:cubicBezTo>
                    <a:pt x="7806" y="242"/>
                    <a:pt x="7771" y="153"/>
                    <a:pt x="7708" y="99"/>
                  </a:cubicBezTo>
                  <a:cubicBezTo>
                    <a:pt x="7646" y="37"/>
                    <a:pt x="7566" y="1"/>
                    <a:pt x="7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5943749" y="1908955"/>
              <a:ext cx="335779" cy="28430"/>
            </a:xfrm>
            <a:custGeom>
              <a:avLst/>
              <a:gdLst/>
              <a:ahLst/>
              <a:cxnLst/>
              <a:rect l="l" t="t" r="r" b="b"/>
              <a:pathLst>
                <a:path w="7807" h="661" extrusionOk="0">
                  <a:moveTo>
                    <a:pt x="331" y="0"/>
                  </a:moveTo>
                  <a:cubicBezTo>
                    <a:pt x="143" y="0"/>
                    <a:pt x="1" y="143"/>
                    <a:pt x="1" y="330"/>
                  </a:cubicBezTo>
                  <a:cubicBezTo>
                    <a:pt x="1" y="419"/>
                    <a:pt x="36" y="509"/>
                    <a:pt x="99" y="562"/>
                  </a:cubicBezTo>
                  <a:cubicBezTo>
                    <a:pt x="152" y="625"/>
                    <a:pt x="241" y="660"/>
                    <a:pt x="331" y="660"/>
                  </a:cubicBezTo>
                  <a:lnTo>
                    <a:pt x="7476" y="660"/>
                  </a:lnTo>
                  <a:cubicBezTo>
                    <a:pt x="7655" y="660"/>
                    <a:pt x="7806" y="517"/>
                    <a:pt x="7806" y="330"/>
                  </a:cubicBezTo>
                  <a:cubicBezTo>
                    <a:pt x="7806" y="241"/>
                    <a:pt x="7771" y="152"/>
                    <a:pt x="7708" y="98"/>
                  </a:cubicBezTo>
                  <a:cubicBezTo>
                    <a:pt x="7646" y="36"/>
                    <a:pt x="7566"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6097207" y="1402475"/>
              <a:ext cx="28473" cy="28430"/>
            </a:xfrm>
            <a:custGeom>
              <a:avLst/>
              <a:gdLst/>
              <a:ahLst/>
              <a:cxnLst/>
              <a:rect l="l" t="t" r="r" b="b"/>
              <a:pathLst>
                <a:path w="662" h="661" extrusionOk="0">
                  <a:moveTo>
                    <a:pt x="331" y="0"/>
                  </a:moveTo>
                  <a:cubicBezTo>
                    <a:pt x="153" y="0"/>
                    <a:pt x="1" y="152"/>
                    <a:pt x="1" y="330"/>
                  </a:cubicBezTo>
                  <a:cubicBezTo>
                    <a:pt x="1" y="518"/>
                    <a:pt x="153" y="660"/>
                    <a:pt x="331" y="660"/>
                  </a:cubicBezTo>
                  <a:cubicBezTo>
                    <a:pt x="518" y="660"/>
                    <a:pt x="661" y="518"/>
                    <a:pt x="661" y="330"/>
                  </a:cubicBezTo>
                  <a:cubicBezTo>
                    <a:pt x="661" y="152"/>
                    <a:pt x="518"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72"/>
            <p:cNvGrpSpPr/>
            <p:nvPr/>
          </p:nvGrpSpPr>
          <p:grpSpPr>
            <a:xfrm rot="384758">
              <a:off x="5201814" y="-238201"/>
              <a:ext cx="2178146" cy="526674"/>
              <a:chOff x="1031200" y="3184325"/>
              <a:chExt cx="1425150" cy="344600"/>
            </a:xfrm>
          </p:grpSpPr>
          <p:sp>
            <p:nvSpPr>
              <p:cNvPr id="3806" name="Google Shape;3806;p72"/>
              <p:cNvSpPr/>
              <p:nvPr/>
            </p:nvSpPr>
            <p:spPr>
              <a:xfrm>
                <a:off x="1031200" y="3184325"/>
                <a:ext cx="1425150" cy="333225"/>
              </a:xfrm>
              <a:custGeom>
                <a:avLst/>
                <a:gdLst/>
                <a:ahLst/>
                <a:cxnLst/>
                <a:rect l="l" t="t" r="r" b="b"/>
                <a:pathLst>
                  <a:path w="57006" h="13329" extrusionOk="0">
                    <a:moveTo>
                      <a:pt x="321" y="0"/>
                    </a:moveTo>
                    <a:lnTo>
                      <a:pt x="0" y="89"/>
                    </a:lnTo>
                    <a:cubicBezTo>
                      <a:pt x="36" y="223"/>
                      <a:pt x="937" y="3453"/>
                      <a:pt x="4916" y="6736"/>
                    </a:cubicBezTo>
                    <a:cubicBezTo>
                      <a:pt x="8573" y="9742"/>
                      <a:pt x="15630" y="13328"/>
                      <a:pt x="28503" y="13328"/>
                    </a:cubicBezTo>
                    <a:cubicBezTo>
                      <a:pt x="41376" y="13328"/>
                      <a:pt x="48433" y="9742"/>
                      <a:pt x="52090" y="6736"/>
                    </a:cubicBezTo>
                    <a:cubicBezTo>
                      <a:pt x="56069" y="3453"/>
                      <a:pt x="56970" y="223"/>
                      <a:pt x="57006" y="89"/>
                    </a:cubicBezTo>
                    <a:lnTo>
                      <a:pt x="56676" y="0"/>
                    </a:lnTo>
                    <a:cubicBezTo>
                      <a:pt x="56667" y="27"/>
                      <a:pt x="55757" y="3283"/>
                      <a:pt x="51849" y="6486"/>
                    </a:cubicBezTo>
                    <a:cubicBezTo>
                      <a:pt x="48236" y="9456"/>
                      <a:pt x="41251" y="12989"/>
                      <a:pt x="28503" y="12989"/>
                    </a:cubicBezTo>
                    <a:cubicBezTo>
                      <a:pt x="15755" y="12989"/>
                      <a:pt x="8770" y="9456"/>
                      <a:pt x="5157" y="6486"/>
                    </a:cubicBezTo>
                    <a:cubicBezTo>
                      <a:pt x="1249" y="3283"/>
                      <a:pt x="330" y="27"/>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1031200" y="3184325"/>
                <a:ext cx="1425150" cy="333225"/>
              </a:xfrm>
              <a:custGeom>
                <a:avLst/>
                <a:gdLst/>
                <a:ahLst/>
                <a:cxnLst/>
                <a:rect l="l" t="t" r="r" b="b"/>
                <a:pathLst>
                  <a:path w="57006" h="13329" extrusionOk="0">
                    <a:moveTo>
                      <a:pt x="321" y="0"/>
                    </a:moveTo>
                    <a:lnTo>
                      <a:pt x="0" y="89"/>
                    </a:lnTo>
                    <a:cubicBezTo>
                      <a:pt x="36" y="223"/>
                      <a:pt x="937" y="3453"/>
                      <a:pt x="4916" y="6736"/>
                    </a:cubicBezTo>
                    <a:cubicBezTo>
                      <a:pt x="8573" y="9742"/>
                      <a:pt x="15630" y="13328"/>
                      <a:pt x="28503" y="13328"/>
                    </a:cubicBezTo>
                    <a:cubicBezTo>
                      <a:pt x="41376" y="13328"/>
                      <a:pt x="48433" y="9742"/>
                      <a:pt x="52090" y="6736"/>
                    </a:cubicBezTo>
                    <a:cubicBezTo>
                      <a:pt x="56069" y="3453"/>
                      <a:pt x="56970" y="223"/>
                      <a:pt x="57006" y="89"/>
                    </a:cubicBezTo>
                    <a:lnTo>
                      <a:pt x="56676" y="0"/>
                    </a:lnTo>
                    <a:cubicBezTo>
                      <a:pt x="56667" y="27"/>
                      <a:pt x="55757" y="3283"/>
                      <a:pt x="51849" y="6486"/>
                    </a:cubicBezTo>
                    <a:cubicBezTo>
                      <a:pt x="48236" y="9456"/>
                      <a:pt x="41251" y="12989"/>
                      <a:pt x="28503" y="12989"/>
                    </a:cubicBezTo>
                    <a:cubicBezTo>
                      <a:pt x="15755" y="12989"/>
                      <a:pt x="8770" y="9456"/>
                      <a:pt x="5157" y="6486"/>
                    </a:cubicBezTo>
                    <a:cubicBezTo>
                      <a:pt x="1249" y="3283"/>
                      <a:pt x="330" y="27"/>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1047475" y="3231700"/>
                <a:ext cx="1392150" cy="297225"/>
              </a:xfrm>
              <a:custGeom>
                <a:avLst/>
                <a:gdLst/>
                <a:ahLst/>
                <a:cxnLst/>
                <a:rect l="l" t="t" r="r" b="b"/>
                <a:pathLst>
                  <a:path w="55686" h="11889" extrusionOk="0">
                    <a:moveTo>
                      <a:pt x="710" y="0"/>
                    </a:moveTo>
                    <a:cubicBezTo>
                      <a:pt x="596" y="0"/>
                      <a:pt x="480" y="31"/>
                      <a:pt x="375" y="95"/>
                    </a:cubicBezTo>
                    <a:cubicBezTo>
                      <a:pt x="90" y="282"/>
                      <a:pt x="0" y="666"/>
                      <a:pt x="188" y="960"/>
                    </a:cubicBezTo>
                    <a:cubicBezTo>
                      <a:pt x="304" y="1147"/>
                      <a:pt x="500" y="1245"/>
                      <a:pt x="714" y="1245"/>
                    </a:cubicBezTo>
                    <a:cubicBezTo>
                      <a:pt x="821" y="1245"/>
                      <a:pt x="937" y="1210"/>
                      <a:pt x="1044" y="1147"/>
                    </a:cubicBezTo>
                    <a:cubicBezTo>
                      <a:pt x="1330" y="969"/>
                      <a:pt x="1419" y="585"/>
                      <a:pt x="1232" y="291"/>
                    </a:cubicBezTo>
                    <a:cubicBezTo>
                      <a:pt x="1117" y="101"/>
                      <a:pt x="917" y="0"/>
                      <a:pt x="710" y="0"/>
                    </a:cubicBezTo>
                    <a:close/>
                    <a:moveTo>
                      <a:pt x="54975" y="32"/>
                    </a:moveTo>
                    <a:cubicBezTo>
                      <a:pt x="54769" y="32"/>
                      <a:pt x="54569" y="134"/>
                      <a:pt x="54455" y="318"/>
                    </a:cubicBezTo>
                    <a:cubicBezTo>
                      <a:pt x="54267" y="612"/>
                      <a:pt x="54356" y="996"/>
                      <a:pt x="54642" y="1174"/>
                    </a:cubicBezTo>
                    <a:cubicBezTo>
                      <a:pt x="54749" y="1245"/>
                      <a:pt x="54865" y="1272"/>
                      <a:pt x="54972" y="1272"/>
                    </a:cubicBezTo>
                    <a:cubicBezTo>
                      <a:pt x="55177" y="1272"/>
                      <a:pt x="55382" y="1174"/>
                      <a:pt x="55498" y="987"/>
                    </a:cubicBezTo>
                    <a:cubicBezTo>
                      <a:pt x="55686" y="692"/>
                      <a:pt x="55596" y="309"/>
                      <a:pt x="55311" y="130"/>
                    </a:cubicBezTo>
                    <a:cubicBezTo>
                      <a:pt x="55206" y="63"/>
                      <a:pt x="55089" y="32"/>
                      <a:pt x="54975" y="32"/>
                    </a:cubicBezTo>
                    <a:close/>
                    <a:moveTo>
                      <a:pt x="2384" y="2189"/>
                    </a:moveTo>
                    <a:cubicBezTo>
                      <a:pt x="2235" y="2189"/>
                      <a:pt x="2084" y="2243"/>
                      <a:pt x="1963" y="2352"/>
                    </a:cubicBezTo>
                    <a:cubicBezTo>
                      <a:pt x="1713" y="2584"/>
                      <a:pt x="1695" y="2976"/>
                      <a:pt x="1927" y="3235"/>
                    </a:cubicBezTo>
                    <a:cubicBezTo>
                      <a:pt x="2043" y="3369"/>
                      <a:pt x="2213" y="3431"/>
                      <a:pt x="2382" y="3431"/>
                    </a:cubicBezTo>
                    <a:cubicBezTo>
                      <a:pt x="2393" y="3432"/>
                      <a:pt x="2404" y="3432"/>
                      <a:pt x="2415" y="3432"/>
                    </a:cubicBezTo>
                    <a:cubicBezTo>
                      <a:pt x="2554" y="3432"/>
                      <a:pt x="2686" y="3379"/>
                      <a:pt x="2802" y="3279"/>
                    </a:cubicBezTo>
                    <a:cubicBezTo>
                      <a:pt x="3051" y="3047"/>
                      <a:pt x="3078" y="2655"/>
                      <a:pt x="2846" y="2396"/>
                    </a:cubicBezTo>
                    <a:cubicBezTo>
                      <a:pt x="2723" y="2259"/>
                      <a:pt x="2554" y="2189"/>
                      <a:pt x="2384" y="2189"/>
                    </a:cubicBezTo>
                    <a:close/>
                    <a:moveTo>
                      <a:pt x="53297" y="2216"/>
                    </a:moveTo>
                    <a:cubicBezTo>
                      <a:pt x="53127" y="2216"/>
                      <a:pt x="52958" y="2285"/>
                      <a:pt x="52840" y="2423"/>
                    </a:cubicBezTo>
                    <a:cubicBezTo>
                      <a:pt x="52608" y="2673"/>
                      <a:pt x="52626" y="3065"/>
                      <a:pt x="52876" y="3297"/>
                    </a:cubicBezTo>
                    <a:cubicBezTo>
                      <a:pt x="53000" y="3404"/>
                      <a:pt x="53143" y="3458"/>
                      <a:pt x="53295" y="3458"/>
                    </a:cubicBezTo>
                    <a:cubicBezTo>
                      <a:pt x="53464" y="3458"/>
                      <a:pt x="53634" y="3395"/>
                      <a:pt x="53759" y="3253"/>
                    </a:cubicBezTo>
                    <a:cubicBezTo>
                      <a:pt x="53991" y="3003"/>
                      <a:pt x="53973" y="2610"/>
                      <a:pt x="53714" y="2378"/>
                    </a:cubicBezTo>
                    <a:cubicBezTo>
                      <a:pt x="53597" y="2270"/>
                      <a:pt x="53447" y="2216"/>
                      <a:pt x="53297" y="2216"/>
                    </a:cubicBezTo>
                    <a:close/>
                    <a:moveTo>
                      <a:pt x="4384" y="4090"/>
                    </a:moveTo>
                    <a:cubicBezTo>
                      <a:pt x="4205" y="4090"/>
                      <a:pt x="4025" y="4168"/>
                      <a:pt x="3899" y="4314"/>
                    </a:cubicBezTo>
                    <a:cubicBezTo>
                      <a:pt x="3685" y="4582"/>
                      <a:pt x="3721" y="4974"/>
                      <a:pt x="3988" y="5188"/>
                    </a:cubicBezTo>
                    <a:cubicBezTo>
                      <a:pt x="4104" y="5287"/>
                      <a:pt x="4238" y="5331"/>
                      <a:pt x="4381" y="5331"/>
                    </a:cubicBezTo>
                    <a:cubicBezTo>
                      <a:pt x="4559" y="5331"/>
                      <a:pt x="4738" y="5260"/>
                      <a:pt x="4862" y="5108"/>
                    </a:cubicBezTo>
                    <a:cubicBezTo>
                      <a:pt x="5077" y="4841"/>
                      <a:pt x="5041" y="4448"/>
                      <a:pt x="4773" y="4234"/>
                    </a:cubicBezTo>
                    <a:cubicBezTo>
                      <a:pt x="4661" y="4137"/>
                      <a:pt x="4522" y="4090"/>
                      <a:pt x="4384" y="4090"/>
                    </a:cubicBezTo>
                    <a:close/>
                    <a:moveTo>
                      <a:pt x="51293" y="4113"/>
                    </a:moveTo>
                    <a:cubicBezTo>
                      <a:pt x="51155" y="4113"/>
                      <a:pt x="51017" y="4159"/>
                      <a:pt x="50904" y="4252"/>
                    </a:cubicBezTo>
                    <a:cubicBezTo>
                      <a:pt x="50636" y="4475"/>
                      <a:pt x="50601" y="4858"/>
                      <a:pt x="50815" y="5126"/>
                    </a:cubicBezTo>
                    <a:cubicBezTo>
                      <a:pt x="50940" y="5278"/>
                      <a:pt x="51118" y="5358"/>
                      <a:pt x="51296" y="5358"/>
                    </a:cubicBezTo>
                    <a:cubicBezTo>
                      <a:pt x="51430" y="5358"/>
                      <a:pt x="51573" y="5313"/>
                      <a:pt x="51689" y="5215"/>
                    </a:cubicBezTo>
                    <a:cubicBezTo>
                      <a:pt x="51957" y="5001"/>
                      <a:pt x="51992" y="4609"/>
                      <a:pt x="51778" y="4341"/>
                    </a:cubicBezTo>
                    <a:cubicBezTo>
                      <a:pt x="51652" y="4190"/>
                      <a:pt x="51472" y="4113"/>
                      <a:pt x="51293" y="4113"/>
                    </a:cubicBezTo>
                    <a:close/>
                    <a:moveTo>
                      <a:pt x="6620" y="5697"/>
                    </a:moveTo>
                    <a:cubicBezTo>
                      <a:pt x="6413" y="5697"/>
                      <a:pt x="6209" y="5801"/>
                      <a:pt x="6094" y="5991"/>
                    </a:cubicBezTo>
                    <a:cubicBezTo>
                      <a:pt x="5906" y="6286"/>
                      <a:pt x="5995" y="6669"/>
                      <a:pt x="6290" y="6848"/>
                    </a:cubicBezTo>
                    <a:cubicBezTo>
                      <a:pt x="6388" y="6910"/>
                      <a:pt x="6504" y="6946"/>
                      <a:pt x="6620" y="6946"/>
                    </a:cubicBezTo>
                    <a:cubicBezTo>
                      <a:pt x="6825" y="6946"/>
                      <a:pt x="7030" y="6839"/>
                      <a:pt x="7146" y="6652"/>
                    </a:cubicBezTo>
                    <a:cubicBezTo>
                      <a:pt x="7325" y="6366"/>
                      <a:pt x="7244" y="5982"/>
                      <a:pt x="6950" y="5795"/>
                    </a:cubicBezTo>
                    <a:cubicBezTo>
                      <a:pt x="6849" y="5729"/>
                      <a:pt x="6734" y="5697"/>
                      <a:pt x="6620" y="5697"/>
                    </a:cubicBezTo>
                    <a:close/>
                    <a:moveTo>
                      <a:pt x="49056" y="5719"/>
                    </a:moveTo>
                    <a:cubicBezTo>
                      <a:pt x="48943" y="5719"/>
                      <a:pt x="48829" y="5749"/>
                      <a:pt x="48727" y="5813"/>
                    </a:cubicBezTo>
                    <a:cubicBezTo>
                      <a:pt x="48433" y="5991"/>
                      <a:pt x="48344" y="6375"/>
                      <a:pt x="48531" y="6669"/>
                    </a:cubicBezTo>
                    <a:cubicBezTo>
                      <a:pt x="48647" y="6857"/>
                      <a:pt x="48852" y="6964"/>
                      <a:pt x="49057" y="6964"/>
                    </a:cubicBezTo>
                    <a:cubicBezTo>
                      <a:pt x="49173" y="6964"/>
                      <a:pt x="49280" y="6928"/>
                      <a:pt x="49387" y="6866"/>
                    </a:cubicBezTo>
                    <a:cubicBezTo>
                      <a:pt x="49673" y="6687"/>
                      <a:pt x="49762" y="6304"/>
                      <a:pt x="49584" y="6009"/>
                    </a:cubicBezTo>
                    <a:cubicBezTo>
                      <a:pt x="49463" y="5820"/>
                      <a:pt x="49261" y="5719"/>
                      <a:pt x="49056" y="5719"/>
                    </a:cubicBezTo>
                    <a:close/>
                    <a:moveTo>
                      <a:pt x="9027" y="7033"/>
                    </a:moveTo>
                    <a:cubicBezTo>
                      <a:pt x="8797" y="7033"/>
                      <a:pt x="8577" y="7161"/>
                      <a:pt x="8475" y="7383"/>
                    </a:cubicBezTo>
                    <a:cubicBezTo>
                      <a:pt x="8324" y="7695"/>
                      <a:pt x="8449" y="8070"/>
                      <a:pt x="8761" y="8213"/>
                    </a:cubicBezTo>
                    <a:cubicBezTo>
                      <a:pt x="8850" y="8257"/>
                      <a:pt x="8939" y="8275"/>
                      <a:pt x="9029" y="8275"/>
                    </a:cubicBezTo>
                    <a:cubicBezTo>
                      <a:pt x="9261" y="8275"/>
                      <a:pt x="9484" y="8150"/>
                      <a:pt x="9591" y="7927"/>
                    </a:cubicBezTo>
                    <a:cubicBezTo>
                      <a:pt x="9742" y="7615"/>
                      <a:pt x="9608" y="7249"/>
                      <a:pt x="9305" y="7098"/>
                    </a:cubicBezTo>
                    <a:cubicBezTo>
                      <a:pt x="9215" y="7054"/>
                      <a:pt x="9120" y="7033"/>
                      <a:pt x="9027" y="7033"/>
                    </a:cubicBezTo>
                    <a:close/>
                    <a:moveTo>
                      <a:pt x="46639" y="7048"/>
                    </a:moveTo>
                    <a:cubicBezTo>
                      <a:pt x="46550" y="7048"/>
                      <a:pt x="46459" y="7067"/>
                      <a:pt x="46372" y="7107"/>
                    </a:cubicBezTo>
                    <a:cubicBezTo>
                      <a:pt x="46060" y="7258"/>
                      <a:pt x="45935" y="7633"/>
                      <a:pt x="46078" y="7936"/>
                    </a:cubicBezTo>
                    <a:cubicBezTo>
                      <a:pt x="46185" y="8159"/>
                      <a:pt x="46408" y="8293"/>
                      <a:pt x="46640" y="8293"/>
                    </a:cubicBezTo>
                    <a:cubicBezTo>
                      <a:pt x="46729" y="8293"/>
                      <a:pt x="46827" y="8275"/>
                      <a:pt x="46907" y="8231"/>
                    </a:cubicBezTo>
                    <a:cubicBezTo>
                      <a:pt x="47220" y="8079"/>
                      <a:pt x="47353" y="7704"/>
                      <a:pt x="47202" y="7401"/>
                    </a:cubicBezTo>
                    <a:cubicBezTo>
                      <a:pt x="47092" y="7176"/>
                      <a:pt x="46871" y="7048"/>
                      <a:pt x="46639" y="7048"/>
                    </a:cubicBezTo>
                    <a:close/>
                    <a:moveTo>
                      <a:pt x="11561" y="8117"/>
                    </a:moveTo>
                    <a:cubicBezTo>
                      <a:pt x="11312" y="8117"/>
                      <a:pt x="11078" y="8269"/>
                      <a:pt x="10982" y="8516"/>
                    </a:cubicBezTo>
                    <a:cubicBezTo>
                      <a:pt x="10866" y="8846"/>
                      <a:pt x="11027" y="9203"/>
                      <a:pt x="11348" y="9319"/>
                    </a:cubicBezTo>
                    <a:cubicBezTo>
                      <a:pt x="11419" y="9346"/>
                      <a:pt x="11500" y="9355"/>
                      <a:pt x="11571" y="9355"/>
                    </a:cubicBezTo>
                    <a:cubicBezTo>
                      <a:pt x="11821" y="9355"/>
                      <a:pt x="12053" y="9203"/>
                      <a:pt x="12151" y="8953"/>
                    </a:cubicBezTo>
                    <a:cubicBezTo>
                      <a:pt x="12276" y="8632"/>
                      <a:pt x="12106" y="8275"/>
                      <a:pt x="11785" y="8159"/>
                    </a:cubicBezTo>
                    <a:cubicBezTo>
                      <a:pt x="11711" y="8130"/>
                      <a:pt x="11635" y="8117"/>
                      <a:pt x="11561" y="8117"/>
                    </a:cubicBezTo>
                    <a:close/>
                    <a:moveTo>
                      <a:pt x="44106" y="8127"/>
                    </a:moveTo>
                    <a:cubicBezTo>
                      <a:pt x="44033" y="8127"/>
                      <a:pt x="43957" y="8140"/>
                      <a:pt x="43883" y="8168"/>
                    </a:cubicBezTo>
                    <a:cubicBezTo>
                      <a:pt x="43562" y="8284"/>
                      <a:pt x="43401" y="8641"/>
                      <a:pt x="43517" y="8962"/>
                    </a:cubicBezTo>
                    <a:cubicBezTo>
                      <a:pt x="43615" y="9212"/>
                      <a:pt x="43847" y="9372"/>
                      <a:pt x="44106" y="9372"/>
                    </a:cubicBezTo>
                    <a:cubicBezTo>
                      <a:pt x="44177" y="9372"/>
                      <a:pt x="44249" y="9355"/>
                      <a:pt x="44320" y="9328"/>
                    </a:cubicBezTo>
                    <a:cubicBezTo>
                      <a:pt x="44641" y="9212"/>
                      <a:pt x="44802" y="8855"/>
                      <a:pt x="44686" y="8534"/>
                    </a:cubicBezTo>
                    <a:cubicBezTo>
                      <a:pt x="44596" y="8285"/>
                      <a:pt x="44361" y="8127"/>
                      <a:pt x="44106" y="8127"/>
                    </a:cubicBezTo>
                    <a:close/>
                    <a:moveTo>
                      <a:pt x="14192" y="8967"/>
                    </a:moveTo>
                    <a:cubicBezTo>
                      <a:pt x="13924" y="8967"/>
                      <a:pt x="13670" y="9142"/>
                      <a:pt x="13596" y="9417"/>
                    </a:cubicBezTo>
                    <a:cubicBezTo>
                      <a:pt x="13498" y="9747"/>
                      <a:pt x="13694" y="10095"/>
                      <a:pt x="14024" y="10184"/>
                    </a:cubicBezTo>
                    <a:cubicBezTo>
                      <a:pt x="14078" y="10202"/>
                      <a:pt x="14131" y="10211"/>
                      <a:pt x="14194" y="10211"/>
                    </a:cubicBezTo>
                    <a:cubicBezTo>
                      <a:pt x="14461" y="10211"/>
                      <a:pt x="14711" y="10033"/>
                      <a:pt x="14792" y="9756"/>
                    </a:cubicBezTo>
                    <a:cubicBezTo>
                      <a:pt x="14881" y="9426"/>
                      <a:pt x="14685" y="9087"/>
                      <a:pt x="14354" y="8989"/>
                    </a:cubicBezTo>
                    <a:cubicBezTo>
                      <a:pt x="14300" y="8974"/>
                      <a:pt x="14246" y="8967"/>
                      <a:pt x="14192" y="8967"/>
                    </a:cubicBezTo>
                    <a:close/>
                    <a:moveTo>
                      <a:pt x="41475" y="8976"/>
                    </a:moveTo>
                    <a:cubicBezTo>
                      <a:pt x="41422" y="8976"/>
                      <a:pt x="41368" y="8983"/>
                      <a:pt x="41314" y="8998"/>
                    </a:cubicBezTo>
                    <a:cubicBezTo>
                      <a:pt x="40984" y="9096"/>
                      <a:pt x="40787" y="9435"/>
                      <a:pt x="40886" y="9765"/>
                    </a:cubicBezTo>
                    <a:cubicBezTo>
                      <a:pt x="40957" y="10042"/>
                      <a:pt x="41207" y="10220"/>
                      <a:pt x="41483" y="10220"/>
                    </a:cubicBezTo>
                    <a:cubicBezTo>
                      <a:pt x="41537" y="10220"/>
                      <a:pt x="41590" y="10211"/>
                      <a:pt x="41644" y="10193"/>
                    </a:cubicBezTo>
                    <a:cubicBezTo>
                      <a:pt x="41983" y="10104"/>
                      <a:pt x="42170" y="9765"/>
                      <a:pt x="42081" y="9435"/>
                    </a:cubicBezTo>
                    <a:cubicBezTo>
                      <a:pt x="41999" y="9159"/>
                      <a:pt x="41748" y="8976"/>
                      <a:pt x="41475" y="8976"/>
                    </a:cubicBezTo>
                    <a:close/>
                    <a:moveTo>
                      <a:pt x="16868" y="9618"/>
                    </a:moveTo>
                    <a:cubicBezTo>
                      <a:pt x="16579" y="9618"/>
                      <a:pt x="16326" y="9824"/>
                      <a:pt x="16264" y="10113"/>
                    </a:cubicBezTo>
                    <a:cubicBezTo>
                      <a:pt x="16192" y="10452"/>
                      <a:pt x="16406" y="10782"/>
                      <a:pt x="16745" y="10853"/>
                    </a:cubicBezTo>
                    <a:cubicBezTo>
                      <a:pt x="16790" y="10862"/>
                      <a:pt x="16826" y="10862"/>
                      <a:pt x="16870" y="10862"/>
                    </a:cubicBezTo>
                    <a:cubicBezTo>
                      <a:pt x="17156" y="10862"/>
                      <a:pt x="17414" y="10657"/>
                      <a:pt x="17477" y="10372"/>
                    </a:cubicBezTo>
                    <a:cubicBezTo>
                      <a:pt x="17548" y="10033"/>
                      <a:pt x="17334" y="9703"/>
                      <a:pt x="16995" y="9631"/>
                    </a:cubicBezTo>
                    <a:cubicBezTo>
                      <a:pt x="16952" y="9622"/>
                      <a:pt x="16910" y="9618"/>
                      <a:pt x="16868" y="9618"/>
                    </a:cubicBezTo>
                    <a:close/>
                    <a:moveTo>
                      <a:pt x="38804" y="9626"/>
                    </a:moveTo>
                    <a:cubicBezTo>
                      <a:pt x="38761" y="9626"/>
                      <a:pt x="38717" y="9631"/>
                      <a:pt x="38673" y="9640"/>
                    </a:cubicBezTo>
                    <a:cubicBezTo>
                      <a:pt x="38343" y="9711"/>
                      <a:pt x="38120" y="10033"/>
                      <a:pt x="38191" y="10372"/>
                    </a:cubicBezTo>
                    <a:cubicBezTo>
                      <a:pt x="38254" y="10666"/>
                      <a:pt x="38513" y="10871"/>
                      <a:pt x="38798" y="10871"/>
                    </a:cubicBezTo>
                    <a:cubicBezTo>
                      <a:pt x="38843" y="10871"/>
                      <a:pt x="38887" y="10862"/>
                      <a:pt x="38923" y="10853"/>
                    </a:cubicBezTo>
                    <a:cubicBezTo>
                      <a:pt x="39262" y="10782"/>
                      <a:pt x="39476" y="10461"/>
                      <a:pt x="39414" y="10122"/>
                    </a:cubicBezTo>
                    <a:cubicBezTo>
                      <a:pt x="39352" y="9827"/>
                      <a:pt x="39093" y="9626"/>
                      <a:pt x="38804" y="9626"/>
                    </a:cubicBezTo>
                    <a:close/>
                    <a:moveTo>
                      <a:pt x="19588" y="10090"/>
                    </a:moveTo>
                    <a:cubicBezTo>
                      <a:pt x="19283" y="10090"/>
                      <a:pt x="19016" y="10311"/>
                      <a:pt x="18976" y="10630"/>
                    </a:cubicBezTo>
                    <a:cubicBezTo>
                      <a:pt x="18922" y="10969"/>
                      <a:pt x="19163" y="11282"/>
                      <a:pt x="19502" y="11335"/>
                    </a:cubicBezTo>
                    <a:lnTo>
                      <a:pt x="19502" y="11326"/>
                    </a:lnTo>
                    <a:cubicBezTo>
                      <a:pt x="19529" y="11335"/>
                      <a:pt x="19555" y="11335"/>
                      <a:pt x="19591" y="11335"/>
                    </a:cubicBezTo>
                    <a:cubicBezTo>
                      <a:pt x="19894" y="11335"/>
                      <a:pt x="20153" y="11112"/>
                      <a:pt x="20198" y="10800"/>
                    </a:cubicBezTo>
                    <a:cubicBezTo>
                      <a:pt x="20251" y="10461"/>
                      <a:pt x="20010" y="10149"/>
                      <a:pt x="19671" y="10095"/>
                    </a:cubicBezTo>
                    <a:cubicBezTo>
                      <a:pt x="19643" y="10091"/>
                      <a:pt x="19616" y="10090"/>
                      <a:pt x="19588" y="10090"/>
                    </a:cubicBezTo>
                    <a:close/>
                    <a:moveTo>
                      <a:pt x="36091" y="10097"/>
                    </a:moveTo>
                    <a:cubicBezTo>
                      <a:pt x="36060" y="10097"/>
                      <a:pt x="36029" y="10099"/>
                      <a:pt x="35997" y="10104"/>
                    </a:cubicBezTo>
                    <a:cubicBezTo>
                      <a:pt x="35658" y="10149"/>
                      <a:pt x="35417" y="10470"/>
                      <a:pt x="35471" y="10809"/>
                    </a:cubicBezTo>
                    <a:cubicBezTo>
                      <a:pt x="35515" y="11112"/>
                      <a:pt x="35783" y="11344"/>
                      <a:pt x="36086" y="11344"/>
                    </a:cubicBezTo>
                    <a:cubicBezTo>
                      <a:pt x="36113" y="11344"/>
                      <a:pt x="36140" y="11335"/>
                      <a:pt x="36175" y="11335"/>
                    </a:cubicBezTo>
                    <a:cubicBezTo>
                      <a:pt x="36514" y="11290"/>
                      <a:pt x="36746" y="10969"/>
                      <a:pt x="36702" y="10630"/>
                    </a:cubicBezTo>
                    <a:cubicBezTo>
                      <a:pt x="36653" y="10323"/>
                      <a:pt x="36392" y="10097"/>
                      <a:pt x="36091" y="10097"/>
                    </a:cubicBezTo>
                    <a:close/>
                    <a:moveTo>
                      <a:pt x="22319" y="10413"/>
                    </a:moveTo>
                    <a:cubicBezTo>
                      <a:pt x="22007" y="10413"/>
                      <a:pt x="21739" y="10653"/>
                      <a:pt x="21705" y="10978"/>
                    </a:cubicBezTo>
                    <a:cubicBezTo>
                      <a:pt x="21679" y="11317"/>
                      <a:pt x="21928" y="11621"/>
                      <a:pt x="22267" y="11647"/>
                    </a:cubicBezTo>
                    <a:cubicBezTo>
                      <a:pt x="22294" y="11656"/>
                      <a:pt x="22312" y="11656"/>
                      <a:pt x="22330" y="11656"/>
                    </a:cubicBezTo>
                    <a:cubicBezTo>
                      <a:pt x="22642" y="11656"/>
                      <a:pt x="22919" y="11406"/>
                      <a:pt x="22945" y="11085"/>
                    </a:cubicBezTo>
                    <a:cubicBezTo>
                      <a:pt x="22972" y="10746"/>
                      <a:pt x="22722" y="10443"/>
                      <a:pt x="22383" y="10416"/>
                    </a:cubicBezTo>
                    <a:cubicBezTo>
                      <a:pt x="22362" y="10414"/>
                      <a:pt x="22340" y="10413"/>
                      <a:pt x="22319" y="10413"/>
                    </a:cubicBezTo>
                    <a:close/>
                    <a:moveTo>
                      <a:pt x="33356" y="10413"/>
                    </a:moveTo>
                    <a:cubicBezTo>
                      <a:pt x="33336" y="10413"/>
                      <a:pt x="33315" y="10414"/>
                      <a:pt x="33294" y="10416"/>
                    </a:cubicBezTo>
                    <a:cubicBezTo>
                      <a:pt x="32946" y="10443"/>
                      <a:pt x="32696" y="10746"/>
                      <a:pt x="32723" y="11085"/>
                    </a:cubicBezTo>
                    <a:cubicBezTo>
                      <a:pt x="32750" y="11415"/>
                      <a:pt x="33026" y="11656"/>
                      <a:pt x="33347" y="11656"/>
                    </a:cubicBezTo>
                    <a:lnTo>
                      <a:pt x="33401" y="11656"/>
                    </a:lnTo>
                    <a:cubicBezTo>
                      <a:pt x="33740" y="11621"/>
                      <a:pt x="33999" y="11317"/>
                      <a:pt x="33963" y="10978"/>
                    </a:cubicBezTo>
                    <a:cubicBezTo>
                      <a:pt x="33938" y="10660"/>
                      <a:pt x="33669" y="10413"/>
                      <a:pt x="33356" y="10413"/>
                    </a:cubicBezTo>
                    <a:close/>
                    <a:moveTo>
                      <a:pt x="25087" y="10585"/>
                    </a:moveTo>
                    <a:cubicBezTo>
                      <a:pt x="24747" y="10585"/>
                      <a:pt x="24471" y="10850"/>
                      <a:pt x="24453" y="11183"/>
                    </a:cubicBezTo>
                    <a:cubicBezTo>
                      <a:pt x="24444" y="11531"/>
                      <a:pt x="24712" y="11817"/>
                      <a:pt x="25051" y="11835"/>
                    </a:cubicBezTo>
                    <a:lnTo>
                      <a:pt x="25078" y="11835"/>
                    </a:lnTo>
                    <a:cubicBezTo>
                      <a:pt x="25408" y="11835"/>
                      <a:pt x="25684" y="11567"/>
                      <a:pt x="25702" y="11237"/>
                    </a:cubicBezTo>
                    <a:cubicBezTo>
                      <a:pt x="25711" y="10889"/>
                      <a:pt x="25452" y="10604"/>
                      <a:pt x="25104" y="10586"/>
                    </a:cubicBezTo>
                    <a:cubicBezTo>
                      <a:pt x="25099" y="10586"/>
                      <a:pt x="25093" y="10585"/>
                      <a:pt x="25087" y="10585"/>
                    </a:cubicBezTo>
                    <a:close/>
                    <a:moveTo>
                      <a:pt x="30581" y="10585"/>
                    </a:moveTo>
                    <a:cubicBezTo>
                      <a:pt x="30575" y="10585"/>
                      <a:pt x="30570" y="10586"/>
                      <a:pt x="30564" y="10586"/>
                    </a:cubicBezTo>
                    <a:cubicBezTo>
                      <a:pt x="30225" y="10604"/>
                      <a:pt x="29957" y="10898"/>
                      <a:pt x="29975" y="11237"/>
                    </a:cubicBezTo>
                    <a:cubicBezTo>
                      <a:pt x="29984" y="11576"/>
                      <a:pt x="30261" y="11835"/>
                      <a:pt x="30591" y="11835"/>
                    </a:cubicBezTo>
                    <a:lnTo>
                      <a:pt x="30618" y="11835"/>
                    </a:lnTo>
                    <a:cubicBezTo>
                      <a:pt x="30957" y="11817"/>
                      <a:pt x="31233" y="11531"/>
                      <a:pt x="31215" y="11183"/>
                    </a:cubicBezTo>
                    <a:cubicBezTo>
                      <a:pt x="31198" y="10850"/>
                      <a:pt x="30921" y="10585"/>
                      <a:pt x="30581" y="10585"/>
                    </a:cubicBezTo>
                    <a:close/>
                    <a:moveTo>
                      <a:pt x="27834" y="10648"/>
                    </a:moveTo>
                    <a:cubicBezTo>
                      <a:pt x="27495" y="10648"/>
                      <a:pt x="27219" y="10925"/>
                      <a:pt x="27219" y="11264"/>
                    </a:cubicBezTo>
                    <a:cubicBezTo>
                      <a:pt x="27219" y="11612"/>
                      <a:pt x="27495" y="11888"/>
                      <a:pt x="27834" y="11888"/>
                    </a:cubicBezTo>
                    <a:cubicBezTo>
                      <a:pt x="28182" y="11888"/>
                      <a:pt x="28459" y="11612"/>
                      <a:pt x="28459" y="11264"/>
                    </a:cubicBezTo>
                    <a:cubicBezTo>
                      <a:pt x="28459" y="10925"/>
                      <a:pt x="28182" y="10648"/>
                      <a:pt x="27834" y="106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4">
          <a:extLst>
            <a:ext uri="{FF2B5EF4-FFF2-40B4-BE49-F238E27FC236}">
              <a16:creationId xmlns:a16="http://schemas.microsoft.com/office/drawing/2014/main" id="{67CD507F-1AFE-1533-F53D-4BA3271F7711}"/>
            </a:ext>
          </a:extLst>
        </p:cNvPr>
        <p:cNvGrpSpPr/>
        <p:nvPr/>
      </p:nvGrpSpPr>
      <p:grpSpPr>
        <a:xfrm>
          <a:off x="0" y="0"/>
          <a:ext cx="0" cy="0"/>
          <a:chOff x="0" y="0"/>
          <a:chExt cx="0" cy="0"/>
        </a:xfrm>
      </p:grpSpPr>
      <p:sp>
        <p:nvSpPr>
          <p:cNvPr id="2" name="Google Shape;3719;p69">
            <a:extLst>
              <a:ext uri="{FF2B5EF4-FFF2-40B4-BE49-F238E27FC236}">
                <a16:creationId xmlns:a16="http://schemas.microsoft.com/office/drawing/2014/main" id="{C4F5D624-F47B-517C-793F-5705C68FA95C}"/>
              </a:ext>
            </a:extLst>
          </p:cNvPr>
          <p:cNvSpPr txBox="1">
            <a:spLocks noGrp="1"/>
          </p:cNvSpPr>
          <p:nvPr>
            <p:ph type="title"/>
          </p:nvPr>
        </p:nvSpPr>
        <p:spPr>
          <a:xfrm>
            <a:off x="871423" y="308125"/>
            <a:ext cx="6260897" cy="475500"/>
          </a:xfrm>
          <a:prstGeom prst="rect">
            <a:avLst/>
          </a:prstGeom>
        </p:spPr>
        <p:txBody>
          <a:bodyPr spcFirstLastPara="1" wrap="square" lIns="91425" tIns="91425" rIns="91425" bIns="91425" anchor="ctr" anchorCtr="0">
            <a:noAutofit/>
          </a:bodyPr>
          <a:lstStyle/>
          <a:p>
            <a:pPr lvl="0"/>
            <a:r>
              <a:rPr lang="en-US" dirty="0">
                <a:solidFill>
                  <a:schemeClr val="tx1"/>
                </a:solidFill>
              </a:rPr>
              <a:t>Sequence Diagram</a:t>
            </a:r>
            <a:r>
              <a:rPr lang="en-GB" dirty="0">
                <a:solidFill>
                  <a:schemeClr val="tx1"/>
                </a:solidFill>
              </a:rPr>
              <a:t> Test Memorization Mode</a:t>
            </a:r>
            <a:endParaRPr dirty="0">
              <a:solidFill>
                <a:schemeClr val="tx1"/>
              </a:solidFill>
            </a:endParaRPr>
          </a:p>
        </p:txBody>
      </p:sp>
      <p:cxnSp>
        <p:nvCxnSpPr>
          <p:cNvPr id="4" name="Google Shape;3723;p69">
            <a:extLst>
              <a:ext uri="{FF2B5EF4-FFF2-40B4-BE49-F238E27FC236}">
                <a16:creationId xmlns:a16="http://schemas.microsoft.com/office/drawing/2014/main" id="{4BFAEA9A-9AA5-EDE8-C1AB-506E7402849A}"/>
              </a:ext>
            </a:extLst>
          </p:cNvPr>
          <p:cNvCxnSpPr/>
          <p:nvPr/>
        </p:nvCxnSpPr>
        <p:spPr>
          <a:xfrm>
            <a:off x="949616" y="783625"/>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5" name="Picture 4" descr="A diagram of a diagram&#10;&#10;Description automatically generated">
            <a:extLst>
              <a:ext uri="{FF2B5EF4-FFF2-40B4-BE49-F238E27FC236}">
                <a16:creationId xmlns:a16="http://schemas.microsoft.com/office/drawing/2014/main" id="{ADE0A8A8-3F78-DA74-F650-8FB5D2339B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423" y="783625"/>
            <a:ext cx="7073900" cy="3771900"/>
          </a:xfrm>
          <a:prstGeom prst="rect">
            <a:avLst/>
          </a:prstGeom>
          <a:noFill/>
          <a:ln>
            <a:noFill/>
          </a:ln>
        </p:spPr>
      </p:pic>
    </p:spTree>
    <p:extLst>
      <p:ext uri="{BB962C8B-B14F-4D97-AF65-F5344CB8AC3E}">
        <p14:creationId xmlns:p14="http://schemas.microsoft.com/office/powerpoint/2010/main" val="176957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E0996-03D9-E4F2-3B82-2793CE1703E8}"/>
              </a:ext>
            </a:extLst>
          </p:cNvPr>
          <p:cNvPicPr>
            <a:picLocks noChangeAspect="1"/>
          </p:cNvPicPr>
          <p:nvPr/>
        </p:nvPicPr>
        <p:blipFill>
          <a:blip r:embed="rId2"/>
          <a:stretch>
            <a:fillRect/>
          </a:stretch>
        </p:blipFill>
        <p:spPr>
          <a:xfrm>
            <a:off x="4571989" y="2571743"/>
            <a:ext cx="21" cy="14"/>
          </a:xfrm>
          <a:prstGeom prst="rect">
            <a:avLst/>
          </a:prstGeom>
        </p:spPr>
      </p:pic>
      <p:pic>
        <p:nvPicPr>
          <p:cNvPr id="18" name="Picture 17">
            <a:extLst>
              <a:ext uri="{FF2B5EF4-FFF2-40B4-BE49-F238E27FC236}">
                <a16:creationId xmlns:a16="http://schemas.microsoft.com/office/drawing/2014/main" id="{7A517F7B-DA78-036E-52A5-1638F3C1F77C}"/>
              </a:ext>
            </a:extLst>
          </p:cNvPr>
          <p:cNvPicPr>
            <a:picLocks noChangeAspect="1"/>
          </p:cNvPicPr>
          <p:nvPr/>
        </p:nvPicPr>
        <p:blipFill>
          <a:blip r:embed="rId3"/>
          <a:stretch>
            <a:fillRect/>
          </a:stretch>
        </p:blipFill>
        <p:spPr>
          <a:xfrm>
            <a:off x="4724389" y="2724143"/>
            <a:ext cx="21" cy="14"/>
          </a:xfrm>
          <a:prstGeom prst="rect">
            <a:avLst/>
          </a:prstGeom>
        </p:spPr>
      </p:pic>
      <p:pic>
        <p:nvPicPr>
          <p:cNvPr id="21" name="Picture 20" descr="A screenshot of a project&#10;&#10;Description automatically generated">
            <a:extLst>
              <a:ext uri="{FF2B5EF4-FFF2-40B4-BE49-F238E27FC236}">
                <a16:creationId xmlns:a16="http://schemas.microsoft.com/office/drawing/2014/main" id="{72E7BDF1-8CC9-D23F-A3A3-F3B24042069C}"/>
              </a:ext>
            </a:extLst>
          </p:cNvPr>
          <p:cNvPicPr>
            <a:picLocks noChangeAspect="1"/>
          </p:cNvPicPr>
          <p:nvPr/>
        </p:nvPicPr>
        <p:blipFill>
          <a:blip r:embed="rId4"/>
          <a:stretch>
            <a:fillRect/>
          </a:stretch>
        </p:blipFill>
        <p:spPr>
          <a:xfrm>
            <a:off x="2278743" y="950686"/>
            <a:ext cx="6145257" cy="4077237"/>
          </a:xfrm>
          <a:prstGeom prst="rect">
            <a:avLst/>
          </a:prstGeom>
        </p:spPr>
      </p:pic>
      <p:sp>
        <p:nvSpPr>
          <p:cNvPr id="22" name="Google Shape;3719;p69">
            <a:extLst>
              <a:ext uri="{FF2B5EF4-FFF2-40B4-BE49-F238E27FC236}">
                <a16:creationId xmlns:a16="http://schemas.microsoft.com/office/drawing/2014/main" id="{06398891-7E75-407D-DD60-D92713CB338E}"/>
              </a:ext>
            </a:extLst>
          </p:cNvPr>
          <p:cNvSpPr txBox="1">
            <a:spLocks noGrp="1"/>
          </p:cNvSpPr>
          <p:nvPr>
            <p:ph type="title"/>
          </p:nvPr>
        </p:nvSpPr>
        <p:spPr>
          <a:xfrm>
            <a:off x="514187" y="21327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Time Plan</a:t>
            </a:r>
            <a:endParaRPr dirty="0">
              <a:solidFill>
                <a:srgbClr val="11516D"/>
              </a:solidFill>
            </a:endParaRPr>
          </a:p>
        </p:txBody>
      </p:sp>
      <p:cxnSp>
        <p:nvCxnSpPr>
          <p:cNvPr id="23" name="Google Shape;3723;p69">
            <a:extLst>
              <a:ext uri="{FF2B5EF4-FFF2-40B4-BE49-F238E27FC236}">
                <a16:creationId xmlns:a16="http://schemas.microsoft.com/office/drawing/2014/main" id="{C172B885-2B72-284A-B7A6-201560561687}"/>
              </a:ext>
            </a:extLst>
          </p:cNvPr>
          <p:cNvCxnSpPr/>
          <p:nvPr/>
        </p:nvCxnSpPr>
        <p:spPr>
          <a:xfrm>
            <a:off x="514187" y="785978"/>
            <a:ext cx="2714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778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E0996-03D9-E4F2-3B82-2793CE1703E8}"/>
              </a:ext>
            </a:extLst>
          </p:cNvPr>
          <p:cNvPicPr>
            <a:picLocks noChangeAspect="1"/>
          </p:cNvPicPr>
          <p:nvPr/>
        </p:nvPicPr>
        <p:blipFill>
          <a:blip r:embed="rId2"/>
          <a:stretch>
            <a:fillRect/>
          </a:stretch>
        </p:blipFill>
        <p:spPr>
          <a:xfrm>
            <a:off x="4571989" y="2571743"/>
            <a:ext cx="21" cy="14"/>
          </a:xfrm>
          <a:prstGeom prst="rect">
            <a:avLst/>
          </a:prstGeom>
        </p:spPr>
      </p:pic>
      <p:pic>
        <p:nvPicPr>
          <p:cNvPr id="18" name="Picture 17">
            <a:extLst>
              <a:ext uri="{FF2B5EF4-FFF2-40B4-BE49-F238E27FC236}">
                <a16:creationId xmlns:a16="http://schemas.microsoft.com/office/drawing/2014/main" id="{7A517F7B-DA78-036E-52A5-1638F3C1F77C}"/>
              </a:ext>
            </a:extLst>
          </p:cNvPr>
          <p:cNvPicPr>
            <a:picLocks noChangeAspect="1"/>
          </p:cNvPicPr>
          <p:nvPr/>
        </p:nvPicPr>
        <p:blipFill>
          <a:blip r:embed="rId3"/>
          <a:stretch>
            <a:fillRect/>
          </a:stretch>
        </p:blipFill>
        <p:spPr>
          <a:xfrm>
            <a:off x="4724389" y="2724143"/>
            <a:ext cx="21" cy="14"/>
          </a:xfrm>
          <a:prstGeom prst="rect">
            <a:avLst/>
          </a:prstGeom>
        </p:spPr>
      </p:pic>
      <p:sp>
        <p:nvSpPr>
          <p:cNvPr id="22" name="Google Shape;3719;p69">
            <a:extLst>
              <a:ext uri="{FF2B5EF4-FFF2-40B4-BE49-F238E27FC236}">
                <a16:creationId xmlns:a16="http://schemas.microsoft.com/office/drawing/2014/main" id="{06398891-7E75-407D-DD60-D92713CB338E}"/>
              </a:ext>
            </a:extLst>
          </p:cNvPr>
          <p:cNvSpPr txBox="1">
            <a:spLocks noGrp="1"/>
          </p:cNvSpPr>
          <p:nvPr>
            <p:ph type="title"/>
          </p:nvPr>
        </p:nvSpPr>
        <p:spPr>
          <a:xfrm>
            <a:off x="514187" y="21327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11516D"/>
                </a:solidFill>
              </a:rPr>
              <a:t>Time Plan</a:t>
            </a:r>
            <a:endParaRPr dirty="0">
              <a:solidFill>
                <a:srgbClr val="11516D"/>
              </a:solidFill>
            </a:endParaRPr>
          </a:p>
        </p:txBody>
      </p:sp>
      <p:cxnSp>
        <p:nvCxnSpPr>
          <p:cNvPr id="23" name="Google Shape;3723;p69">
            <a:extLst>
              <a:ext uri="{FF2B5EF4-FFF2-40B4-BE49-F238E27FC236}">
                <a16:creationId xmlns:a16="http://schemas.microsoft.com/office/drawing/2014/main" id="{C172B885-2B72-284A-B7A6-201560561687}"/>
              </a:ext>
            </a:extLst>
          </p:cNvPr>
          <p:cNvCxnSpPr/>
          <p:nvPr/>
        </p:nvCxnSpPr>
        <p:spPr>
          <a:xfrm>
            <a:off x="514187" y="785978"/>
            <a:ext cx="27147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descr="A diagram of a process&#10;&#10;Description automatically generated">
            <a:extLst>
              <a:ext uri="{FF2B5EF4-FFF2-40B4-BE49-F238E27FC236}">
                <a16:creationId xmlns:a16="http://schemas.microsoft.com/office/drawing/2014/main" id="{0DD79986-D8EA-C003-0334-270AD8E8CFFD}"/>
              </a:ext>
            </a:extLst>
          </p:cNvPr>
          <p:cNvPicPr>
            <a:picLocks noChangeAspect="1"/>
          </p:cNvPicPr>
          <p:nvPr/>
        </p:nvPicPr>
        <p:blipFill>
          <a:blip r:embed="rId4"/>
          <a:stretch>
            <a:fillRect/>
          </a:stretch>
        </p:blipFill>
        <p:spPr>
          <a:xfrm>
            <a:off x="1436164" y="866190"/>
            <a:ext cx="6524922" cy="4189356"/>
          </a:xfrm>
          <a:prstGeom prst="rect">
            <a:avLst/>
          </a:prstGeom>
        </p:spPr>
      </p:pic>
    </p:spTree>
    <p:extLst>
      <p:ext uri="{BB962C8B-B14F-4D97-AF65-F5344CB8AC3E}">
        <p14:creationId xmlns:p14="http://schemas.microsoft.com/office/powerpoint/2010/main" val="122131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sp>
        <p:nvSpPr>
          <p:cNvPr id="5050" name="Google Shape;5050;p112"/>
          <p:cNvSpPr txBox="1">
            <a:spLocks noGrp="1"/>
          </p:cNvSpPr>
          <p:nvPr>
            <p:ph type="title"/>
          </p:nvPr>
        </p:nvSpPr>
        <p:spPr>
          <a:xfrm>
            <a:off x="712590" y="1870100"/>
            <a:ext cx="441567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Mobile Demo</a:t>
            </a:r>
            <a:endParaRPr dirty="0"/>
          </a:p>
        </p:txBody>
      </p:sp>
      <p:cxnSp>
        <p:nvCxnSpPr>
          <p:cNvPr id="5051" name="Google Shape;5051;p112"/>
          <p:cNvCxnSpPr>
            <a:cxnSpLocks/>
          </p:cNvCxnSpPr>
          <p:nvPr/>
        </p:nvCxnSpPr>
        <p:spPr>
          <a:xfrm>
            <a:off x="822565" y="2514643"/>
            <a:ext cx="3269375" cy="0"/>
          </a:xfrm>
          <a:prstGeom prst="straightConnector1">
            <a:avLst/>
          </a:prstGeom>
          <a:noFill/>
          <a:ln w="19050" cap="flat" cmpd="sng">
            <a:solidFill>
              <a:schemeClr val="accent1"/>
            </a:solidFill>
            <a:prstDash val="solid"/>
            <a:round/>
            <a:headEnd type="none" w="med" len="med"/>
            <a:tailEnd type="none" w="med" len="med"/>
          </a:ln>
        </p:spPr>
      </p:cxnSp>
      <p:sp>
        <p:nvSpPr>
          <p:cNvPr id="5052" name="Google Shape;5052;p112"/>
          <p:cNvSpPr/>
          <p:nvPr/>
        </p:nvSpPr>
        <p:spPr>
          <a:xfrm>
            <a:off x="5605301" y="789425"/>
            <a:ext cx="1787617" cy="356461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 name="Demo">
            <a:hlinkClick r:id="" action="ppaction://media"/>
            <a:extLst>
              <a:ext uri="{FF2B5EF4-FFF2-40B4-BE49-F238E27FC236}">
                <a16:creationId xmlns:a16="http://schemas.microsoft.com/office/drawing/2014/main" id="{5EEFE8A9-4E46-D144-13B3-2275B2E2E9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04995" y="1103272"/>
            <a:ext cx="1588227" cy="29248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50"/>
                                        </p:tgtEl>
                                        <p:attrNameLst>
                                          <p:attrName>style.visibility</p:attrName>
                                        </p:attrNameLst>
                                      </p:cBhvr>
                                      <p:to>
                                        <p:strVal val="visible"/>
                                      </p:to>
                                    </p:set>
                                    <p:animEffect transition="in" filter="fade">
                                      <p:cBhvr>
                                        <p:cTn id="7" dur="1000"/>
                                        <p:tgtEl>
                                          <p:spTgt spid="5050"/>
                                        </p:tgtEl>
                                      </p:cBhvr>
                                    </p:animEffect>
                                  </p:childTnLst>
                                </p:cTn>
                              </p:par>
                              <p:par>
                                <p:cTn id="8" presetID="10" presetClass="entr" presetSubtype="0" fill="hold" nodeType="withEffect">
                                  <p:stCondLst>
                                    <p:cond delay="0"/>
                                  </p:stCondLst>
                                  <p:childTnLst>
                                    <p:set>
                                      <p:cBhvr>
                                        <p:cTn id="9" dur="1" fill="hold">
                                          <p:stCondLst>
                                            <p:cond delay="0"/>
                                          </p:stCondLst>
                                        </p:cTn>
                                        <p:tgtEl>
                                          <p:spTgt spid="5051"/>
                                        </p:tgtEl>
                                        <p:attrNameLst>
                                          <p:attrName>style.visibility</p:attrName>
                                        </p:attrNameLst>
                                      </p:cBhvr>
                                      <p:to>
                                        <p:strVal val="visible"/>
                                      </p:to>
                                    </p:set>
                                    <p:animEffect transition="in" filter="fade">
                                      <p:cBhvr>
                                        <p:cTn id="10" dur="1000"/>
                                        <p:tgtEl>
                                          <p:spTgt spid="505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3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grpSp>
        <p:nvGrpSpPr>
          <p:cNvPr id="4881" name="Google Shape;4881;p103"/>
          <p:cNvGrpSpPr/>
          <p:nvPr/>
        </p:nvGrpSpPr>
        <p:grpSpPr>
          <a:xfrm>
            <a:off x="1621571" y="811742"/>
            <a:ext cx="2041562" cy="2013319"/>
            <a:chOff x="1562386" y="538275"/>
            <a:chExt cx="2159926" cy="2130045"/>
          </a:xfrm>
        </p:grpSpPr>
        <p:sp>
          <p:nvSpPr>
            <p:cNvPr id="4882" name="Google Shape;4882;p103"/>
            <p:cNvSpPr/>
            <p:nvPr/>
          </p:nvSpPr>
          <p:spPr>
            <a:xfrm>
              <a:off x="1562386" y="538275"/>
              <a:ext cx="2159926" cy="2130045"/>
            </a:xfrm>
            <a:custGeom>
              <a:avLst/>
              <a:gdLst/>
              <a:ahLst/>
              <a:cxnLst/>
              <a:rect l="l" t="t" r="r" b="b"/>
              <a:pathLst>
                <a:path w="46480" h="45837" extrusionOk="0">
                  <a:moveTo>
                    <a:pt x="23240" y="0"/>
                  </a:moveTo>
                  <a:cubicBezTo>
                    <a:pt x="22455" y="0"/>
                    <a:pt x="21741" y="428"/>
                    <a:pt x="21340" y="1133"/>
                  </a:cubicBezTo>
                  <a:cubicBezTo>
                    <a:pt x="20697" y="2266"/>
                    <a:pt x="17620" y="3961"/>
                    <a:pt x="14765" y="4371"/>
                  </a:cubicBezTo>
                  <a:cubicBezTo>
                    <a:pt x="12115" y="4746"/>
                    <a:pt x="10162" y="6396"/>
                    <a:pt x="9377" y="8912"/>
                  </a:cubicBezTo>
                  <a:cubicBezTo>
                    <a:pt x="6593" y="9590"/>
                    <a:pt x="4782" y="11588"/>
                    <a:pt x="4372" y="14443"/>
                  </a:cubicBezTo>
                  <a:cubicBezTo>
                    <a:pt x="3962" y="17298"/>
                    <a:pt x="2267" y="20376"/>
                    <a:pt x="1134" y="21018"/>
                  </a:cubicBezTo>
                  <a:cubicBezTo>
                    <a:pt x="429" y="21419"/>
                    <a:pt x="1" y="22133"/>
                    <a:pt x="1" y="22918"/>
                  </a:cubicBezTo>
                  <a:cubicBezTo>
                    <a:pt x="1" y="23703"/>
                    <a:pt x="429" y="24417"/>
                    <a:pt x="1134" y="24818"/>
                  </a:cubicBezTo>
                  <a:cubicBezTo>
                    <a:pt x="2267" y="25461"/>
                    <a:pt x="3962" y="28538"/>
                    <a:pt x="4372" y="31393"/>
                  </a:cubicBezTo>
                  <a:cubicBezTo>
                    <a:pt x="4773" y="34257"/>
                    <a:pt x="6593" y="36255"/>
                    <a:pt x="9377" y="36924"/>
                  </a:cubicBezTo>
                  <a:cubicBezTo>
                    <a:pt x="10162" y="39440"/>
                    <a:pt x="12115" y="41090"/>
                    <a:pt x="14765" y="41465"/>
                  </a:cubicBezTo>
                  <a:cubicBezTo>
                    <a:pt x="17620" y="41875"/>
                    <a:pt x="20697" y="43570"/>
                    <a:pt x="21340" y="44703"/>
                  </a:cubicBezTo>
                  <a:cubicBezTo>
                    <a:pt x="21750" y="45408"/>
                    <a:pt x="22455" y="45836"/>
                    <a:pt x="23249" y="45836"/>
                  </a:cubicBezTo>
                  <a:cubicBezTo>
                    <a:pt x="24034" y="45836"/>
                    <a:pt x="24748" y="45408"/>
                    <a:pt x="25149" y="44703"/>
                  </a:cubicBezTo>
                  <a:cubicBezTo>
                    <a:pt x="25791" y="43570"/>
                    <a:pt x="28869" y="41875"/>
                    <a:pt x="31724" y="41465"/>
                  </a:cubicBezTo>
                  <a:cubicBezTo>
                    <a:pt x="34373" y="41090"/>
                    <a:pt x="36327" y="39440"/>
                    <a:pt x="37112" y="36924"/>
                  </a:cubicBezTo>
                  <a:cubicBezTo>
                    <a:pt x="39896" y="36255"/>
                    <a:pt x="41707" y="34257"/>
                    <a:pt x="42117" y="31393"/>
                  </a:cubicBezTo>
                  <a:cubicBezTo>
                    <a:pt x="42527" y="28538"/>
                    <a:pt x="44222" y="25461"/>
                    <a:pt x="45355" y="24818"/>
                  </a:cubicBezTo>
                  <a:cubicBezTo>
                    <a:pt x="46060" y="24417"/>
                    <a:pt x="46479" y="23703"/>
                    <a:pt x="46479" y="22918"/>
                  </a:cubicBezTo>
                  <a:cubicBezTo>
                    <a:pt x="46479" y="22133"/>
                    <a:pt x="46060" y="21419"/>
                    <a:pt x="45355" y="21018"/>
                  </a:cubicBezTo>
                  <a:cubicBezTo>
                    <a:pt x="44222" y="20376"/>
                    <a:pt x="42527" y="17298"/>
                    <a:pt x="42117" y="14443"/>
                  </a:cubicBezTo>
                  <a:cubicBezTo>
                    <a:pt x="41707" y="11588"/>
                    <a:pt x="39896" y="9590"/>
                    <a:pt x="37112" y="8912"/>
                  </a:cubicBezTo>
                  <a:cubicBezTo>
                    <a:pt x="36327" y="6396"/>
                    <a:pt x="34373" y="4746"/>
                    <a:pt x="31724" y="4371"/>
                  </a:cubicBezTo>
                  <a:cubicBezTo>
                    <a:pt x="28869" y="3961"/>
                    <a:pt x="25791" y="2266"/>
                    <a:pt x="25149" y="1133"/>
                  </a:cubicBezTo>
                  <a:cubicBezTo>
                    <a:pt x="24739" y="428"/>
                    <a:pt x="24034" y="0"/>
                    <a:pt x="23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03"/>
            <p:cNvSpPr/>
            <p:nvPr/>
          </p:nvSpPr>
          <p:spPr>
            <a:xfrm>
              <a:off x="1587665" y="563554"/>
              <a:ext cx="2109784" cy="2079440"/>
            </a:xfrm>
            <a:custGeom>
              <a:avLst/>
              <a:gdLst/>
              <a:ahLst/>
              <a:cxnLst/>
              <a:rect l="l" t="t" r="r" b="b"/>
              <a:pathLst>
                <a:path w="45401" h="44748" extrusionOk="0">
                  <a:moveTo>
                    <a:pt x="22696" y="0"/>
                  </a:moveTo>
                  <a:cubicBezTo>
                    <a:pt x="22107" y="0"/>
                    <a:pt x="21572" y="321"/>
                    <a:pt x="21269" y="857"/>
                  </a:cubicBezTo>
                  <a:cubicBezTo>
                    <a:pt x="20475" y="2257"/>
                    <a:pt x="17085" y="3961"/>
                    <a:pt x="14301" y="4363"/>
                  </a:cubicBezTo>
                  <a:cubicBezTo>
                    <a:pt x="11741" y="4728"/>
                    <a:pt x="9912" y="6370"/>
                    <a:pt x="9261" y="8832"/>
                  </a:cubicBezTo>
                  <a:cubicBezTo>
                    <a:pt x="6558" y="9367"/>
                    <a:pt x="4756" y="11241"/>
                    <a:pt x="4363" y="13979"/>
                  </a:cubicBezTo>
                  <a:cubicBezTo>
                    <a:pt x="3962" y="16763"/>
                    <a:pt x="2258" y="20144"/>
                    <a:pt x="857" y="20947"/>
                  </a:cubicBezTo>
                  <a:cubicBezTo>
                    <a:pt x="322" y="21250"/>
                    <a:pt x="1" y="21785"/>
                    <a:pt x="1" y="22374"/>
                  </a:cubicBezTo>
                  <a:cubicBezTo>
                    <a:pt x="1" y="22963"/>
                    <a:pt x="322" y="23498"/>
                    <a:pt x="857" y="23801"/>
                  </a:cubicBezTo>
                  <a:cubicBezTo>
                    <a:pt x="2258" y="24604"/>
                    <a:pt x="3962" y="27994"/>
                    <a:pt x="4363" y="30769"/>
                  </a:cubicBezTo>
                  <a:cubicBezTo>
                    <a:pt x="4756" y="33507"/>
                    <a:pt x="6558" y="35381"/>
                    <a:pt x="9261" y="35916"/>
                  </a:cubicBezTo>
                  <a:cubicBezTo>
                    <a:pt x="9921" y="38378"/>
                    <a:pt x="11741" y="40020"/>
                    <a:pt x="14301" y="40386"/>
                  </a:cubicBezTo>
                  <a:cubicBezTo>
                    <a:pt x="17085" y="40787"/>
                    <a:pt x="20475" y="42491"/>
                    <a:pt x="21269" y="43891"/>
                  </a:cubicBezTo>
                  <a:cubicBezTo>
                    <a:pt x="21572" y="44427"/>
                    <a:pt x="22107" y="44748"/>
                    <a:pt x="22705" y="44748"/>
                  </a:cubicBezTo>
                  <a:cubicBezTo>
                    <a:pt x="23294" y="44748"/>
                    <a:pt x="23829" y="44427"/>
                    <a:pt x="24132" y="43891"/>
                  </a:cubicBezTo>
                  <a:cubicBezTo>
                    <a:pt x="24926" y="42491"/>
                    <a:pt x="28316" y="40787"/>
                    <a:pt x="31100" y="40386"/>
                  </a:cubicBezTo>
                  <a:cubicBezTo>
                    <a:pt x="33660" y="40020"/>
                    <a:pt x="35489" y="38378"/>
                    <a:pt x="36140" y="35916"/>
                  </a:cubicBezTo>
                  <a:cubicBezTo>
                    <a:pt x="38843" y="35381"/>
                    <a:pt x="40645" y="33507"/>
                    <a:pt x="41038" y="30778"/>
                  </a:cubicBezTo>
                  <a:cubicBezTo>
                    <a:pt x="41439" y="27994"/>
                    <a:pt x="43143" y="24604"/>
                    <a:pt x="44544" y="23801"/>
                  </a:cubicBezTo>
                  <a:cubicBezTo>
                    <a:pt x="45079" y="23498"/>
                    <a:pt x="45400" y="22963"/>
                    <a:pt x="45400" y="22374"/>
                  </a:cubicBezTo>
                  <a:cubicBezTo>
                    <a:pt x="45400" y="21785"/>
                    <a:pt x="45079" y="21250"/>
                    <a:pt x="44544" y="20947"/>
                  </a:cubicBezTo>
                  <a:cubicBezTo>
                    <a:pt x="43143" y="20144"/>
                    <a:pt x="41439" y="16763"/>
                    <a:pt x="41038" y="13979"/>
                  </a:cubicBezTo>
                  <a:cubicBezTo>
                    <a:pt x="40645" y="11241"/>
                    <a:pt x="38843" y="9367"/>
                    <a:pt x="36140" y="8832"/>
                  </a:cubicBezTo>
                  <a:cubicBezTo>
                    <a:pt x="35480" y="6370"/>
                    <a:pt x="33660" y="4728"/>
                    <a:pt x="31100" y="4363"/>
                  </a:cubicBezTo>
                  <a:cubicBezTo>
                    <a:pt x="28316" y="3961"/>
                    <a:pt x="24926" y="2257"/>
                    <a:pt x="24132" y="857"/>
                  </a:cubicBezTo>
                  <a:cubicBezTo>
                    <a:pt x="23829" y="321"/>
                    <a:pt x="23294" y="0"/>
                    <a:pt x="22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84" name="Google Shape;4884;p103"/>
          <p:cNvSpPr txBox="1">
            <a:spLocks noGrp="1"/>
          </p:cNvSpPr>
          <p:nvPr>
            <p:ph type="title"/>
          </p:nvPr>
        </p:nvSpPr>
        <p:spPr>
          <a:xfrm>
            <a:off x="712600" y="3115063"/>
            <a:ext cx="3859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4885" name="Google Shape;4885;p103"/>
          <p:cNvSpPr txBox="1">
            <a:spLocks noGrp="1"/>
          </p:cNvSpPr>
          <p:nvPr>
            <p:ph type="title" idx="2"/>
          </p:nvPr>
        </p:nvSpPr>
        <p:spPr>
          <a:xfrm>
            <a:off x="1997500" y="1397488"/>
            <a:ext cx="1289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8</a:t>
            </a:r>
            <a:endParaRPr dirty="0"/>
          </a:p>
        </p:txBody>
      </p:sp>
      <p:cxnSp>
        <p:nvCxnSpPr>
          <p:cNvPr id="4887" name="Google Shape;4887;p103"/>
          <p:cNvCxnSpPr/>
          <p:nvPr/>
        </p:nvCxnSpPr>
        <p:spPr>
          <a:xfrm>
            <a:off x="1032850" y="3727125"/>
            <a:ext cx="3219000" cy="0"/>
          </a:xfrm>
          <a:prstGeom prst="straightConnector1">
            <a:avLst/>
          </a:prstGeom>
          <a:noFill/>
          <a:ln w="19050" cap="flat" cmpd="sng">
            <a:solidFill>
              <a:schemeClr val="accent1"/>
            </a:solidFill>
            <a:prstDash val="solid"/>
            <a:round/>
            <a:headEnd type="none" w="med" len="med"/>
            <a:tailEnd type="none" w="med" len="med"/>
          </a:ln>
        </p:spPr>
      </p:cxnSp>
      <p:grpSp>
        <p:nvGrpSpPr>
          <p:cNvPr id="4888" name="Google Shape;4888;p103"/>
          <p:cNvGrpSpPr/>
          <p:nvPr/>
        </p:nvGrpSpPr>
        <p:grpSpPr>
          <a:xfrm>
            <a:off x="5637336" y="2190304"/>
            <a:ext cx="762985" cy="762897"/>
            <a:chOff x="8021087" y="4295195"/>
            <a:chExt cx="1136578" cy="1136447"/>
          </a:xfrm>
        </p:grpSpPr>
        <p:sp>
          <p:nvSpPr>
            <p:cNvPr id="4889" name="Google Shape;4889;p103"/>
            <p:cNvSpPr/>
            <p:nvPr/>
          </p:nvSpPr>
          <p:spPr>
            <a:xfrm>
              <a:off x="8084049" y="4358026"/>
              <a:ext cx="1010657" cy="1010788"/>
            </a:xfrm>
            <a:custGeom>
              <a:avLst/>
              <a:gdLst/>
              <a:ahLst/>
              <a:cxnLst/>
              <a:rect l="l" t="t" r="r" b="b"/>
              <a:pathLst>
                <a:path w="61994" h="62002" extrusionOk="0">
                  <a:moveTo>
                    <a:pt x="30903" y="1"/>
                  </a:moveTo>
                  <a:lnTo>
                    <a:pt x="21893" y="9011"/>
                  </a:lnTo>
                  <a:lnTo>
                    <a:pt x="9145" y="9011"/>
                  </a:lnTo>
                  <a:lnTo>
                    <a:pt x="9145" y="21759"/>
                  </a:lnTo>
                  <a:lnTo>
                    <a:pt x="1" y="30903"/>
                  </a:lnTo>
                  <a:lnTo>
                    <a:pt x="9145" y="40056"/>
                  </a:lnTo>
                  <a:lnTo>
                    <a:pt x="9145" y="52982"/>
                  </a:lnTo>
                  <a:lnTo>
                    <a:pt x="22080" y="52982"/>
                  </a:lnTo>
                  <a:lnTo>
                    <a:pt x="31091" y="62002"/>
                  </a:lnTo>
                  <a:lnTo>
                    <a:pt x="40101" y="52982"/>
                  </a:lnTo>
                  <a:lnTo>
                    <a:pt x="52849" y="52982"/>
                  </a:lnTo>
                  <a:lnTo>
                    <a:pt x="52849" y="40234"/>
                  </a:lnTo>
                  <a:lnTo>
                    <a:pt x="61993" y="31090"/>
                  </a:lnTo>
                  <a:lnTo>
                    <a:pt x="52849" y="21946"/>
                  </a:lnTo>
                  <a:lnTo>
                    <a:pt x="52849" y="9011"/>
                  </a:lnTo>
                  <a:lnTo>
                    <a:pt x="39914" y="9011"/>
                  </a:lnTo>
                  <a:lnTo>
                    <a:pt x="30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03"/>
            <p:cNvSpPr/>
            <p:nvPr/>
          </p:nvSpPr>
          <p:spPr>
            <a:xfrm>
              <a:off x="8021087" y="4295195"/>
              <a:ext cx="1136578" cy="1136447"/>
            </a:xfrm>
            <a:custGeom>
              <a:avLst/>
              <a:gdLst/>
              <a:ahLst/>
              <a:cxnLst/>
              <a:rect l="l" t="t" r="r" b="b"/>
              <a:pathLst>
                <a:path w="69718" h="69710" extrusionOk="0">
                  <a:moveTo>
                    <a:pt x="34756" y="1812"/>
                  </a:moveTo>
                  <a:lnTo>
                    <a:pt x="44364" y="11420"/>
                  </a:lnTo>
                  <a:lnTo>
                    <a:pt x="58147" y="11420"/>
                  </a:lnTo>
                  <a:lnTo>
                    <a:pt x="58147" y="25203"/>
                  </a:lnTo>
                  <a:lnTo>
                    <a:pt x="67898" y="34953"/>
                  </a:lnTo>
                  <a:lnTo>
                    <a:pt x="58147" y="44704"/>
                  </a:lnTo>
                  <a:lnTo>
                    <a:pt x="58147" y="58291"/>
                  </a:lnTo>
                  <a:lnTo>
                    <a:pt x="44570" y="58291"/>
                  </a:lnTo>
                  <a:lnTo>
                    <a:pt x="34962" y="67899"/>
                  </a:lnTo>
                  <a:lnTo>
                    <a:pt x="25354" y="58291"/>
                  </a:lnTo>
                  <a:lnTo>
                    <a:pt x="11571" y="58291"/>
                  </a:lnTo>
                  <a:lnTo>
                    <a:pt x="11571" y="44499"/>
                  </a:lnTo>
                  <a:lnTo>
                    <a:pt x="1820" y="34748"/>
                  </a:lnTo>
                  <a:lnTo>
                    <a:pt x="11571" y="24997"/>
                  </a:lnTo>
                  <a:lnTo>
                    <a:pt x="11571" y="11420"/>
                  </a:lnTo>
                  <a:lnTo>
                    <a:pt x="25148" y="11420"/>
                  </a:lnTo>
                  <a:lnTo>
                    <a:pt x="34756" y="1812"/>
                  </a:lnTo>
                  <a:close/>
                  <a:moveTo>
                    <a:pt x="34756" y="1"/>
                  </a:moveTo>
                  <a:lnTo>
                    <a:pt x="24622" y="10135"/>
                  </a:lnTo>
                  <a:lnTo>
                    <a:pt x="10286" y="10135"/>
                  </a:lnTo>
                  <a:lnTo>
                    <a:pt x="10286" y="24471"/>
                  </a:lnTo>
                  <a:lnTo>
                    <a:pt x="0" y="34748"/>
                  </a:lnTo>
                  <a:lnTo>
                    <a:pt x="10286" y="45034"/>
                  </a:lnTo>
                  <a:lnTo>
                    <a:pt x="10286" y="59575"/>
                  </a:lnTo>
                  <a:lnTo>
                    <a:pt x="24827" y="59575"/>
                  </a:lnTo>
                  <a:lnTo>
                    <a:pt x="34962" y="69709"/>
                  </a:lnTo>
                  <a:lnTo>
                    <a:pt x="45096" y="59575"/>
                  </a:lnTo>
                  <a:lnTo>
                    <a:pt x="59432" y="59575"/>
                  </a:lnTo>
                  <a:lnTo>
                    <a:pt x="59432" y="45239"/>
                  </a:lnTo>
                  <a:lnTo>
                    <a:pt x="69718" y="34953"/>
                  </a:lnTo>
                  <a:lnTo>
                    <a:pt x="59432" y="24676"/>
                  </a:lnTo>
                  <a:lnTo>
                    <a:pt x="59432" y="10135"/>
                  </a:lnTo>
                  <a:lnTo>
                    <a:pt x="44891" y="10135"/>
                  </a:lnTo>
                  <a:lnTo>
                    <a:pt x="3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03"/>
            <p:cNvSpPr/>
            <p:nvPr/>
          </p:nvSpPr>
          <p:spPr>
            <a:xfrm>
              <a:off x="8121871" y="4393371"/>
              <a:ext cx="937051" cy="937051"/>
            </a:xfrm>
            <a:custGeom>
              <a:avLst/>
              <a:gdLst/>
              <a:ahLst/>
              <a:cxnLst/>
              <a:rect l="l" t="t" r="r" b="b"/>
              <a:pathLst>
                <a:path w="57479" h="57479" extrusionOk="0">
                  <a:moveTo>
                    <a:pt x="28655" y="0"/>
                  </a:moveTo>
                  <a:lnTo>
                    <a:pt x="20296" y="8351"/>
                  </a:lnTo>
                  <a:lnTo>
                    <a:pt x="8484" y="8351"/>
                  </a:lnTo>
                  <a:lnTo>
                    <a:pt x="8484" y="20171"/>
                  </a:lnTo>
                  <a:lnTo>
                    <a:pt x="0" y="28646"/>
                  </a:lnTo>
                  <a:lnTo>
                    <a:pt x="8484" y="37130"/>
                  </a:lnTo>
                  <a:lnTo>
                    <a:pt x="8484" y="49119"/>
                  </a:lnTo>
                  <a:lnTo>
                    <a:pt x="20474" y="49119"/>
                  </a:lnTo>
                  <a:lnTo>
                    <a:pt x="28824" y="57478"/>
                  </a:lnTo>
                  <a:lnTo>
                    <a:pt x="37183" y="49119"/>
                  </a:lnTo>
                  <a:lnTo>
                    <a:pt x="49004" y="49119"/>
                  </a:lnTo>
                  <a:lnTo>
                    <a:pt x="49004" y="37299"/>
                  </a:lnTo>
                  <a:lnTo>
                    <a:pt x="57479" y="28824"/>
                  </a:lnTo>
                  <a:lnTo>
                    <a:pt x="49004" y="20340"/>
                  </a:lnTo>
                  <a:lnTo>
                    <a:pt x="49004" y="8351"/>
                  </a:lnTo>
                  <a:lnTo>
                    <a:pt x="37014" y="8351"/>
                  </a:lnTo>
                  <a:lnTo>
                    <a:pt x="286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424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84"/>
                                        </p:tgtEl>
                                        <p:attrNameLst>
                                          <p:attrName>style.visibility</p:attrName>
                                        </p:attrNameLst>
                                      </p:cBhvr>
                                      <p:to>
                                        <p:strVal val="visible"/>
                                      </p:to>
                                    </p:set>
                                    <p:animEffect transition="in" filter="fade">
                                      <p:cBhvr>
                                        <p:cTn id="7" dur="1000"/>
                                        <p:tgtEl>
                                          <p:spTgt spid="4884"/>
                                        </p:tgtEl>
                                      </p:cBhvr>
                                    </p:animEffect>
                                  </p:childTnLst>
                                </p:cTn>
                              </p:par>
                              <p:par>
                                <p:cTn id="8" presetID="10" presetClass="entr" presetSubtype="0" fill="hold" nodeType="withEffect">
                                  <p:stCondLst>
                                    <p:cond delay="0"/>
                                  </p:stCondLst>
                                  <p:childTnLst>
                                    <p:set>
                                      <p:cBhvr>
                                        <p:cTn id="9" dur="1" fill="hold">
                                          <p:stCondLst>
                                            <p:cond delay="0"/>
                                          </p:stCondLst>
                                        </p:cTn>
                                        <p:tgtEl>
                                          <p:spTgt spid="4885"/>
                                        </p:tgtEl>
                                        <p:attrNameLst>
                                          <p:attrName>style.visibility</p:attrName>
                                        </p:attrNameLst>
                                      </p:cBhvr>
                                      <p:to>
                                        <p:strVal val="visible"/>
                                      </p:to>
                                    </p:set>
                                    <p:animEffect transition="in" filter="fade">
                                      <p:cBhvr>
                                        <p:cTn id="10" dur="1000"/>
                                        <p:tgtEl>
                                          <p:spTgt spid="4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37"/>
        <p:cNvGrpSpPr/>
        <p:nvPr/>
      </p:nvGrpSpPr>
      <p:grpSpPr>
        <a:xfrm>
          <a:off x="0" y="0"/>
          <a:ext cx="0" cy="0"/>
          <a:chOff x="0" y="0"/>
          <a:chExt cx="0" cy="0"/>
        </a:xfrm>
      </p:grpSpPr>
      <p:sp>
        <p:nvSpPr>
          <p:cNvPr id="3638" name="Google Shape;3638;p65"/>
          <p:cNvSpPr txBox="1">
            <a:spLocks noGrp="1"/>
          </p:cNvSpPr>
          <p:nvPr>
            <p:ph type="title"/>
          </p:nvPr>
        </p:nvSpPr>
        <p:spPr>
          <a:xfrm>
            <a:off x="902042" y="1315995"/>
            <a:ext cx="3395887" cy="724013"/>
          </a:xfrm>
          <a:prstGeom prst="rect">
            <a:avLst/>
          </a:prstGeom>
        </p:spPr>
        <p:txBody>
          <a:bodyPr spcFirstLastPara="1" wrap="square" lIns="91425" tIns="91425" rIns="91425" bIns="91425" anchor="ctr" anchorCtr="0">
            <a:noAutofit/>
          </a:bodyPr>
          <a:lstStyle/>
          <a:p>
            <a:pPr algn="l"/>
            <a:r>
              <a:rPr lang="en-US" dirty="0"/>
              <a:t>Conclusion</a:t>
            </a:r>
            <a:endParaRPr dirty="0"/>
          </a:p>
        </p:txBody>
      </p:sp>
      <p:sp>
        <p:nvSpPr>
          <p:cNvPr id="3639" name="Google Shape;3639;p65"/>
          <p:cNvSpPr txBox="1">
            <a:spLocks noGrp="1"/>
          </p:cNvSpPr>
          <p:nvPr>
            <p:ph type="subTitle" idx="1"/>
          </p:nvPr>
        </p:nvSpPr>
        <p:spPr>
          <a:xfrm>
            <a:off x="957649" y="2254532"/>
            <a:ext cx="3865677" cy="2603215"/>
          </a:xfrm>
          <a:prstGeom prst="rect">
            <a:avLst/>
          </a:prstGeom>
        </p:spPr>
        <p:txBody>
          <a:bodyPr spcFirstLastPara="1" wrap="square" lIns="91425" tIns="91425" rIns="91425" bIns="91425" anchor="ctr" anchorCtr="0">
            <a:noAutofit/>
          </a:bodyPr>
          <a:lstStyle/>
          <a:p>
            <a:pPr marL="0" lvl="0" indent="0" algn="l">
              <a:spcAft>
                <a:spcPts val="1600"/>
              </a:spcAft>
            </a:pPr>
            <a:r>
              <a:rPr lang="en-GB" dirty="0"/>
              <a:t>Al-</a:t>
            </a:r>
            <a:r>
              <a:rPr lang="en-GB" dirty="0" err="1"/>
              <a:t>Maqraa</a:t>
            </a:r>
            <a:r>
              <a:rPr lang="en-GB" dirty="0"/>
              <a:t> serves as a modern, accessible, and personalized solution for Quranic learning. Empowering individuals to engage with the Quran at their convenience.</a:t>
            </a:r>
            <a:endParaRPr lang="ar-EG" dirty="0"/>
          </a:p>
          <a:p>
            <a:pPr marL="0" lvl="0" indent="0" algn="l">
              <a:spcAft>
                <a:spcPts val="1600"/>
              </a:spcAft>
            </a:pPr>
            <a:r>
              <a:rPr lang="ar-EG" dirty="0"/>
              <a:t>"الماهر بالقرآن مع السفرة الكرام البررة، والذي يقرأ القرآن ويتعتع فيه وهو عليه شاق له أجران"</a:t>
            </a:r>
            <a:endParaRPr lang="en-GB" dirty="0"/>
          </a:p>
        </p:txBody>
      </p:sp>
      <p:cxnSp>
        <p:nvCxnSpPr>
          <p:cNvPr id="3640" name="Google Shape;3640;p65"/>
          <p:cNvCxnSpPr/>
          <p:nvPr/>
        </p:nvCxnSpPr>
        <p:spPr>
          <a:xfrm>
            <a:off x="1067334" y="2165805"/>
            <a:ext cx="3286200" cy="0"/>
          </a:xfrm>
          <a:prstGeom prst="straightConnector1">
            <a:avLst/>
          </a:prstGeom>
          <a:noFill/>
          <a:ln w="19050" cap="flat" cmpd="sng">
            <a:solidFill>
              <a:schemeClr val="accent1"/>
            </a:solidFill>
            <a:prstDash val="solid"/>
            <a:round/>
            <a:headEnd type="none" w="med" len="med"/>
            <a:tailEnd type="none" w="med" len="med"/>
          </a:ln>
        </p:spPr>
      </p:cxnSp>
      <p:pic>
        <p:nvPicPr>
          <p:cNvPr id="3641" name="Google Shape;3641;p65"/>
          <p:cNvPicPr preferRelativeResize="0"/>
          <p:nvPr/>
        </p:nvPicPr>
        <p:blipFill rotWithShape="1">
          <a:blip r:embed="rId3">
            <a:alphaModFix/>
          </a:blip>
          <a:srcRect l="29153"/>
          <a:stretch/>
        </p:blipFill>
        <p:spPr>
          <a:xfrm>
            <a:off x="5117783" y="1179773"/>
            <a:ext cx="3248100" cy="3055800"/>
          </a:xfrm>
          <a:prstGeom prst="star8">
            <a:avLst>
              <a:gd name="adj" fmla="val 37500"/>
            </a:avLst>
          </a:prstGeom>
          <a:noFill/>
          <a:ln w="1905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38"/>
                                        </p:tgtEl>
                                        <p:attrNameLst>
                                          <p:attrName>style.visibility</p:attrName>
                                        </p:attrNameLst>
                                      </p:cBhvr>
                                      <p:to>
                                        <p:strVal val="visible"/>
                                      </p:to>
                                    </p:set>
                                    <p:anim calcmode="lin" valueType="num">
                                      <p:cBhvr additive="base">
                                        <p:cTn id="7" dur="1000"/>
                                        <p:tgtEl>
                                          <p:spTgt spid="363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639"/>
                                        </p:tgtEl>
                                        <p:attrNameLst>
                                          <p:attrName>style.visibility</p:attrName>
                                        </p:attrNameLst>
                                      </p:cBhvr>
                                      <p:to>
                                        <p:strVal val="visible"/>
                                      </p:to>
                                    </p:set>
                                    <p:anim calcmode="lin" valueType="num">
                                      <p:cBhvr additive="base">
                                        <p:cTn id="10" dur="1000"/>
                                        <p:tgtEl>
                                          <p:spTgt spid="3639"/>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640"/>
                                        </p:tgtEl>
                                        <p:attrNameLst>
                                          <p:attrName>style.visibility</p:attrName>
                                        </p:attrNameLst>
                                      </p:cBhvr>
                                      <p:to>
                                        <p:strVal val="visible"/>
                                      </p:to>
                                    </p:set>
                                    <p:anim calcmode="lin" valueType="num">
                                      <p:cBhvr additive="base">
                                        <p:cTn id="13" dur="1000"/>
                                        <p:tgtEl>
                                          <p:spTgt spid="36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2" name="Google Shape;3602;p61"/>
          <p:cNvSpPr txBox="1">
            <a:spLocks noGrp="1"/>
          </p:cNvSpPr>
          <p:nvPr>
            <p:ph type="subTitle" idx="1"/>
          </p:nvPr>
        </p:nvSpPr>
        <p:spPr>
          <a:xfrm>
            <a:off x="2206650" y="1431842"/>
            <a:ext cx="47307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800" dirty="0">
                <a:solidFill>
                  <a:schemeClr val="accent2">
                    <a:lumMod val="75000"/>
                  </a:schemeClr>
                </a:solidFill>
                <a:latin typeface="LilyUPC" panose="020B0502040204020203" pitchFamily="34" charset="-34"/>
                <a:cs typeface="LilyUPC" panose="020B0502040204020203" pitchFamily="34" charset="-34"/>
              </a:rPr>
              <a:t>Thank You</a:t>
            </a:r>
            <a:endParaRPr sz="8800" dirty="0">
              <a:solidFill>
                <a:schemeClr val="accent2">
                  <a:lumMod val="75000"/>
                </a:schemeClr>
              </a:solidFill>
              <a:latin typeface="LilyUPC" panose="020B0502040204020203" pitchFamily="34" charset="-34"/>
              <a:cs typeface="LilyUPC" panose="020B0502040204020203" pitchFamily="34" charset="-34"/>
            </a:endParaRPr>
          </a:p>
        </p:txBody>
      </p:sp>
      <p:grpSp>
        <p:nvGrpSpPr>
          <p:cNvPr id="3603" name="Google Shape;3603;p61"/>
          <p:cNvGrpSpPr/>
          <p:nvPr/>
        </p:nvGrpSpPr>
        <p:grpSpPr>
          <a:xfrm>
            <a:off x="4332861" y="3992841"/>
            <a:ext cx="478276" cy="478265"/>
            <a:chOff x="1050700" y="2895275"/>
            <a:chExt cx="1167950" cy="1167925"/>
          </a:xfrm>
        </p:grpSpPr>
        <p:sp>
          <p:nvSpPr>
            <p:cNvPr id="3604" name="Google Shape;3604;p61"/>
            <p:cNvSpPr/>
            <p:nvPr/>
          </p:nvSpPr>
          <p:spPr>
            <a:xfrm>
              <a:off x="1050700" y="2895275"/>
              <a:ext cx="1167950" cy="1167925"/>
            </a:xfrm>
            <a:custGeom>
              <a:avLst/>
              <a:gdLst/>
              <a:ahLst/>
              <a:cxnLst/>
              <a:rect l="l" t="t" r="r" b="b"/>
              <a:pathLst>
                <a:path w="46718" h="46717" extrusionOk="0">
                  <a:moveTo>
                    <a:pt x="23359" y="1718"/>
                  </a:moveTo>
                  <a:lnTo>
                    <a:pt x="29701" y="8054"/>
                  </a:lnTo>
                  <a:lnTo>
                    <a:pt x="38664" y="8054"/>
                  </a:lnTo>
                  <a:lnTo>
                    <a:pt x="38664" y="17016"/>
                  </a:lnTo>
                  <a:lnTo>
                    <a:pt x="45000" y="23359"/>
                  </a:lnTo>
                  <a:lnTo>
                    <a:pt x="38664" y="29695"/>
                  </a:lnTo>
                  <a:lnTo>
                    <a:pt x="38664" y="38657"/>
                  </a:lnTo>
                  <a:lnTo>
                    <a:pt x="29701" y="38657"/>
                  </a:lnTo>
                  <a:lnTo>
                    <a:pt x="23359" y="45000"/>
                  </a:lnTo>
                  <a:lnTo>
                    <a:pt x="17022" y="38657"/>
                  </a:lnTo>
                  <a:lnTo>
                    <a:pt x="8054" y="38657"/>
                  </a:lnTo>
                  <a:lnTo>
                    <a:pt x="8054" y="29695"/>
                  </a:lnTo>
                  <a:lnTo>
                    <a:pt x="1718" y="23359"/>
                  </a:lnTo>
                  <a:lnTo>
                    <a:pt x="8054" y="17016"/>
                  </a:lnTo>
                  <a:lnTo>
                    <a:pt x="8054" y="8054"/>
                  </a:lnTo>
                  <a:lnTo>
                    <a:pt x="17022" y="8054"/>
                  </a:lnTo>
                  <a:lnTo>
                    <a:pt x="23359" y="1718"/>
                  </a:lnTo>
                  <a:close/>
                  <a:moveTo>
                    <a:pt x="23359" y="0"/>
                  </a:moveTo>
                  <a:lnTo>
                    <a:pt x="16518" y="6841"/>
                  </a:lnTo>
                  <a:lnTo>
                    <a:pt x="6842" y="6841"/>
                  </a:lnTo>
                  <a:lnTo>
                    <a:pt x="6842" y="16517"/>
                  </a:lnTo>
                  <a:lnTo>
                    <a:pt x="0" y="23359"/>
                  </a:lnTo>
                  <a:lnTo>
                    <a:pt x="6842" y="30200"/>
                  </a:lnTo>
                  <a:lnTo>
                    <a:pt x="6842" y="39876"/>
                  </a:lnTo>
                  <a:lnTo>
                    <a:pt x="16518" y="39876"/>
                  </a:lnTo>
                  <a:lnTo>
                    <a:pt x="23359" y="46717"/>
                  </a:lnTo>
                  <a:lnTo>
                    <a:pt x="30200" y="39876"/>
                  </a:lnTo>
                  <a:lnTo>
                    <a:pt x="39876" y="39876"/>
                  </a:lnTo>
                  <a:lnTo>
                    <a:pt x="39876" y="30200"/>
                  </a:lnTo>
                  <a:lnTo>
                    <a:pt x="46717" y="23359"/>
                  </a:lnTo>
                  <a:lnTo>
                    <a:pt x="39876" y="16517"/>
                  </a:lnTo>
                  <a:lnTo>
                    <a:pt x="39876" y="6841"/>
                  </a:lnTo>
                  <a:lnTo>
                    <a:pt x="30200" y="6841"/>
                  </a:lnTo>
                  <a:lnTo>
                    <a:pt x="2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1"/>
            <p:cNvSpPr/>
            <p:nvPr/>
          </p:nvSpPr>
          <p:spPr>
            <a:xfrm>
              <a:off x="1296900" y="3141475"/>
              <a:ext cx="675550" cy="675525"/>
            </a:xfrm>
            <a:custGeom>
              <a:avLst/>
              <a:gdLst/>
              <a:ahLst/>
              <a:cxnLst/>
              <a:rect l="l" t="t" r="r" b="b"/>
              <a:pathLst>
                <a:path w="27022" h="27021" extrusionOk="0">
                  <a:moveTo>
                    <a:pt x="25809" y="1213"/>
                  </a:moveTo>
                  <a:lnTo>
                    <a:pt x="25809" y="10866"/>
                  </a:lnTo>
                  <a:lnTo>
                    <a:pt x="16857" y="10866"/>
                  </a:lnTo>
                  <a:lnTo>
                    <a:pt x="14485" y="13511"/>
                  </a:lnTo>
                  <a:lnTo>
                    <a:pt x="16863" y="16150"/>
                  </a:lnTo>
                  <a:lnTo>
                    <a:pt x="25809" y="16150"/>
                  </a:lnTo>
                  <a:lnTo>
                    <a:pt x="25809" y="25808"/>
                  </a:lnTo>
                  <a:lnTo>
                    <a:pt x="16156" y="25808"/>
                  </a:lnTo>
                  <a:lnTo>
                    <a:pt x="16156" y="16857"/>
                  </a:lnTo>
                  <a:lnTo>
                    <a:pt x="13511" y="14486"/>
                  </a:lnTo>
                  <a:lnTo>
                    <a:pt x="10866" y="16857"/>
                  </a:lnTo>
                  <a:lnTo>
                    <a:pt x="10866" y="25808"/>
                  </a:lnTo>
                  <a:lnTo>
                    <a:pt x="1213" y="25808"/>
                  </a:lnTo>
                  <a:lnTo>
                    <a:pt x="1213" y="16150"/>
                  </a:lnTo>
                  <a:lnTo>
                    <a:pt x="10164" y="16150"/>
                  </a:lnTo>
                  <a:lnTo>
                    <a:pt x="12537" y="13511"/>
                  </a:lnTo>
                  <a:lnTo>
                    <a:pt x="10164" y="10866"/>
                  </a:lnTo>
                  <a:lnTo>
                    <a:pt x="1213" y="10866"/>
                  </a:lnTo>
                  <a:lnTo>
                    <a:pt x="1213" y="1213"/>
                  </a:lnTo>
                  <a:lnTo>
                    <a:pt x="10866" y="1213"/>
                  </a:lnTo>
                  <a:lnTo>
                    <a:pt x="10866" y="10158"/>
                  </a:lnTo>
                  <a:lnTo>
                    <a:pt x="13511" y="12536"/>
                  </a:lnTo>
                  <a:lnTo>
                    <a:pt x="16156" y="10158"/>
                  </a:lnTo>
                  <a:lnTo>
                    <a:pt x="16156" y="1213"/>
                  </a:lnTo>
                  <a:close/>
                  <a:moveTo>
                    <a:pt x="1" y="0"/>
                  </a:moveTo>
                  <a:lnTo>
                    <a:pt x="1" y="12078"/>
                  </a:lnTo>
                  <a:lnTo>
                    <a:pt x="9624" y="12078"/>
                  </a:lnTo>
                  <a:lnTo>
                    <a:pt x="10908" y="13511"/>
                  </a:lnTo>
                  <a:lnTo>
                    <a:pt x="9624" y="14937"/>
                  </a:lnTo>
                  <a:lnTo>
                    <a:pt x="1" y="14937"/>
                  </a:lnTo>
                  <a:lnTo>
                    <a:pt x="1" y="27021"/>
                  </a:lnTo>
                  <a:lnTo>
                    <a:pt x="12084" y="27021"/>
                  </a:lnTo>
                  <a:lnTo>
                    <a:pt x="12084" y="17398"/>
                  </a:lnTo>
                  <a:lnTo>
                    <a:pt x="13511" y="16114"/>
                  </a:lnTo>
                  <a:lnTo>
                    <a:pt x="14943" y="17398"/>
                  </a:lnTo>
                  <a:lnTo>
                    <a:pt x="14943" y="27021"/>
                  </a:lnTo>
                  <a:lnTo>
                    <a:pt x="27021" y="27021"/>
                  </a:lnTo>
                  <a:lnTo>
                    <a:pt x="27021" y="14937"/>
                  </a:lnTo>
                  <a:lnTo>
                    <a:pt x="17404" y="14937"/>
                  </a:lnTo>
                  <a:lnTo>
                    <a:pt x="16120" y="13511"/>
                  </a:lnTo>
                  <a:lnTo>
                    <a:pt x="17404" y="12078"/>
                  </a:lnTo>
                  <a:lnTo>
                    <a:pt x="27021" y="12078"/>
                  </a:lnTo>
                  <a:lnTo>
                    <a:pt x="27021" y="0"/>
                  </a:lnTo>
                  <a:lnTo>
                    <a:pt x="14943" y="0"/>
                  </a:lnTo>
                  <a:lnTo>
                    <a:pt x="14943" y="9618"/>
                  </a:lnTo>
                  <a:lnTo>
                    <a:pt x="13511" y="10902"/>
                  </a:lnTo>
                  <a:lnTo>
                    <a:pt x="12084" y="9618"/>
                  </a:lnTo>
                  <a:lnTo>
                    <a:pt x="12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1"/>
            <p:cNvSpPr/>
            <p:nvPr/>
          </p:nvSpPr>
          <p:spPr>
            <a:xfrm>
              <a:off x="1410875" y="3001675"/>
              <a:ext cx="447450" cy="304200"/>
            </a:xfrm>
            <a:custGeom>
              <a:avLst/>
              <a:gdLst/>
              <a:ahLst/>
              <a:cxnLst/>
              <a:rect l="l" t="t" r="r" b="b"/>
              <a:pathLst>
                <a:path w="17898" h="12168" extrusionOk="0">
                  <a:moveTo>
                    <a:pt x="8952" y="1712"/>
                  </a:moveTo>
                  <a:lnTo>
                    <a:pt x="16167" y="8873"/>
                  </a:lnTo>
                  <a:lnTo>
                    <a:pt x="14046" y="10955"/>
                  </a:lnTo>
                  <a:lnTo>
                    <a:pt x="3858" y="10955"/>
                  </a:lnTo>
                  <a:lnTo>
                    <a:pt x="1730" y="8873"/>
                  </a:lnTo>
                  <a:lnTo>
                    <a:pt x="8952" y="1712"/>
                  </a:lnTo>
                  <a:close/>
                  <a:moveTo>
                    <a:pt x="8952" y="1"/>
                  </a:moveTo>
                  <a:lnTo>
                    <a:pt x="1" y="8880"/>
                  </a:lnTo>
                  <a:lnTo>
                    <a:pt x="3359" y="12167"/>
                  </a:lnTo>
                  <a:lnTo>
                    <a:pt x="14539" y="12167"/>
                  </a:lnTo>
                  <a:lnTo>
                    <a:pt x="17897" y="8886"/>
                  </a:lnTo>
                  <a:lnTo>
                    <a:pt x="8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1"/>
            <p:cNvSpPr/>
            <p:nvPr/>
          </p:nvSpPr>
          <p:spPr>
            <a:xfrm>
              <a:off x="1808050" y="3255600"/>
              <a:ext cx="304225" cy="447425"/>
            </a:xfrm>
            <a:custGeom>
              <a:avLst/>
              <a:gdLst/>
              <a:ahLst/>
              <a:cxnLst/>
              <a:rect l="l" t="t" r="r" b="b"/>
              <a:pathLst>
                <a:path w="12169" h="17897" extrusionOk="0">
                  <a:moveTo>
                    <a:pt x="3294" y="1730"/>
                  </a:moveTo>
                  <a:lnTo>
                    <a:pt x="10462" y="8951"/>
                  </a:lnTo>
                  <a:lnTo>
                    <a:pt x="3294" y="16168"/>
                  </a:lnTo>
                  <a:lnTo>
                    <a:pt x="1213" y="14039"/>
                  </a:lnTo>
                  <a:lnTo>
                    <a:pt x="1213" y="3859"/>
                  </a:lnTo>
                  <a:lnTo>
                    <a:pt x="3294" y="1730"/>
                  </a:lnTo>
                  <a:close/>
                  <a:moveTo>
                    <a:pt x="3288" y="0"/>
                  </a:moveTo>
                  <a:lnTo>
                    <a:pt x="0" y="3360"/>
                  </a:lnTo>
                  <a:lnTo>
                    <a:pt x="0" y="14539"/>
                  </a:lnTo>
                  <a:lnTo>
                    <a:pt x="3281" y="17897"/>
                  </a:lnTo>
                  <a:lnTo>
                    <a:pt x="12168" y="8951"/>
                  </a:lnTo>
                  <a:lnTo>
                    <a:pt x="3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1"/>
            <p:cNvSpPr/>
            <p:nvPr/>
          </p:nvSpPr>
          <p:spPr>
            <a:xfrm>
              <a:off x="1156925" y="3255600"/>
              <a:ext cx="304200" cy="447425"/>
            </a:xfrm>
            <a:custGeom>
              <a:avLst/>
              <a:gdLst/>
              <a:ahLst/>
              <a:cxnLst/>
              <a:rect l="l" t="t" r="r" b="b"/>
              <a:pathLst>
                <a:path w="12168" h="17897" extrusionOk="0">
                  <a:moveTo>
                    <a:pt x="8875" y="1730"/>
                  </a:moveTo>
                  <a:lnTo>
                    <a:pt x="10955" y="3859"/>
                  </a:lnTo>
                  <a:lnTo>
                    <a:pt x="10955" y="14039"/>
                  </a:lnTo>
                  <a:lnTo>
                    <a:pt x="8875" y="16168"/>
                  </a:lnTo>
                  <a:lnTo>
                    <a:pt x="1713" y="8946"/>
                  </a:lnTo>
                  <a:lnTo>
                    <a:pt x="8875" y="1730"/>
                  </a:lnTo>
                  <a:close/>
                  <a:moveTo>
                    <a:pt x="8886" y="0"/>
                  </a:moveTo>
                  <a:lnTo>
                    <a:pt x="1" y="8946"/>
                  </a:lnTo>
                  <a:lnTo>
                    <a:pt x="8886" y="17897"/>
                  </a:lnTo>
                  <a:lnTo>
                    <a:pt x="12167" y="14539"/>
                  </a:lnTo>
                  <a:lnTo>
                    <a:pt x="12167" y="3360"/>
                  </a:lnTo>
                  <a:lnTo>
                    <a:pt x="8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1"/>
            <p:cNvSpPr/>
            <p:nvPr/>
          </p:nvSpPr>
          <p:spPr>
            <a:xfrm>
              <a:off x="1410875" y="3652800"/>
              <a:ext cx="447450" cy="304175"/>
            </a:xfrm>
            <a:custGeom>
              <a:avLst/>
              <a:gdLst/>
              <a:ahLst/>
              <a:cxnLst/>
              <a:rect l="l" t="t" r="r" b="b"/>
              <a:pathLst>
                <a:path w="17898" h="12167" extrusionOk="0">
                  <a:moveTo>
                    <a:pt x="14046" y="1213"/>
                  </a:moveTo>
                  <a:lnTo>
                    <a:pt x="16167" y="3292"/>
                  </a:lnTo>
                  <a:lnTo>
                    <a:pt x="8946" y="10455"/>
                  </a:lnTo>
                  <a:lnTo>
                    <a:pt x="1730" y="3292"/>
                  </a:lnTo>
                  <a:lnTo>
                    <a:pt x="3858" y="1213"/>
                  </a:lnTo>
                  <a:close/>
                  <a:moveTo>
                    <a:pt x="3359" y="0"/>
                  </a:moveTo>
                  <a:lnTo>
                    <a:pt x="1" y="3281"/>
                  </a:lnTo>
                  <a:lnTo>
                    <a:pt x="8946" y="12167"/>
                  </a:lnTo>
                  <a:lnTo>
                    <a:pt x="17897" y="3281"/>
                  </a:lnTo>
                  <a:lnTo>
                    <a:pt x="14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2334000"/>
            <a:ext cx="4797147"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u="sng" dirty="0"/>
              <a:t>02</a:t>
            </a:r>
            <a:r>
              <a:rPr lang="en" sz="6000" dirty="0"/>
              <a:t> </a:t>
            </a:r>
            <a:br>
              <a:rPr lang="en" sz="6000" dirty="0"/>
            </a:br>
            <a:r>
              <a:rPr lang="en" sz="6000" dirty="0"/>
              <a:t>Motivation</a:t>
            </a:r>
            <a:endParaRPr sz="6000" dirty="0"/>
          </a:p>
        </p:txBody>
      </p:sp>
    </p:spTree>
    <p:extLst>
      <p:ext uri="{BB962C8B-B14F-4D97-AF65-F5344CB8AC3E}">
        <p14:creationId xmlns:p14="http://schemas.microsoft.com/office/powerpoint/2010/main" val="413930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1" name="Google Shape;3761;p72"/>
          <p:cNvSpPr txBox="1">
            <a:spLocks noGrp="1"/>
          </p:cNvSpPr>
          <p:nvPr>
            <p:ph type="title"/>
          </p:nvPr>
        </p:nvSpPr>
        <p:spPr>
          <a:xfrm>
            <a:off x="720000" y="2883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Motivation</a:t>
            </a:r>
            <a:endParaRPr dirty="0">
              <a:solidFill>
                <a:schemeClr val="accent2"/>
              </a:solidFill>
            </a:endParaRPr>
          </a:p>
        </p:txBody>
      </p:sp>
      <p:sp>
        <p:nvSpPr>
          <p:cNvPr id="3760" name="Google Shape;3760;p72"/>
          <p:cNvSpPr txBox="1">
            <a:spLocks noGrp="1"/>
          </p:cNvSpPr>
          <p:nvPr>
            <p:ph type="body" idx="4294967295"/>
          </p:nvPr>
        </p:nvSpPr>
        <p:spPr>
          <a:xfrm>
            <a:off x="720000" y="812514"/>
            <a:ext cx="8153400" cy="3940521"/>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Commitment to making Quranic learning accessible to Muslims globally especially for non-Arabic speakers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Aid Muslims to overcome two significant obstacles : pronunciation and memorization.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Scheduling conflicts  and  distance limitations could hinder the one from learning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a:t>
            </a:r>
            <a:r>
              <a:rPr lang="en-US" sz="2000" dirty="0" err="1">
                <a:latin typeface="Times New Roman" panose="02020603050405020304" pitchFamily="18" charset="0"/>
                <a:cs typeface="Times New Roman" panose="02020603050405020304" pitchFamily="18" charset="0"/>
              </a:rPr>
              <a:t>Maqraa</a:t>
            </a:r>
            <a:r>
              <a:rPr lang="en-US" sz="2000" dirty="0">
                <a:latin typeface="Times New Roman" panose="02020603050405020304" pitchFamily="18" charset="0"/>
                <a:cs typeface="Times New Roman" panose="02020603050405020304" pitchFamily="18" charset="0"/>
              </a:rPr>
              <a:t> seeks to close this gap by enabling users to practice and get feedback at any time</a:t>
            </a:r>
            <a:endParaRPr lang="en-GB" sz="2000" dirty="0">
              <a:latin typeface="Times New Roman" panose="02020603050405020304" pitchFamily="18" charset="0"/>
              <a:cs typeface="Times New Roman" panose="02020603050405020304" pitchFamily="18" charset="0"/>
            </a:endParaRPr>
          </a:p>
        </p:txBody>
      </p:sp>
      <p:cxnSp>
        <p:nvCxnSpPr>
          <p:cNvPr id="3764" name="Google Shape;3764;p72"/>
          <p:cNvCxnSpPr/>
          <p:nvPr/>
        </p:nvCxnSpPr>
        <p:spPr>
          <a:xfrm>
            <a:off x="801074" y="856200"/>
            <a:ext cx="32634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1919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circle with yellow stars and text on a black background&#10;&#10;Description automatically generated">
            <a:extLst>
              <a:ext uri="{FF2B5EF4-FFF2-40B4-BE49-F238E27FC236}">
                <a16:creationId xmlns:a16="http://schemas.microsoft.com/office/drawing/2014/main" id="{FCBA46EA-F58F-2ADC-570B-A8EBB5C141B5}"/>
              </a:ext>
            </a:extLst>
          </p:cNvPr>
          <p:cNvPicPr>
            <a:picLocks noChangeAspect="1"/>
          </p:cNvPicPr>
          <p:nvPr/>
        </p:nvPicPr>
        <p:blipFill>
          <a:blip r:embed="rId2"/>
          <a:stretch>
            <a:fillRect/>
          </a:stretch>
        </p:blipFill>
        <p:spPr>
          <a:xfrm>
            <a:off x="208963" y="1231490"/>
            <a:ext cx="3005949" cy="2828257"/>
          </a:xfrm>
          <a:prstGeom prst="rect">
            <a:avLst/>
          </a:prstGeom>
        </p:spPr>
      </p:pic>
      <p:pic>
        <p:nvPicPr>
          <p:cNvPr id="5" name="Picture 4" descr="A black background with a circle with a flag and numbers&#10;&#10;Description automatically generated">
            <a:extLst>
              <a:ext uri="{FF2B5EF4-FFF2-40B4-BE49-F238E27FC236}">
                <a16:creationId xmlns:a16="http://schemas.microsoft.com/office/drawing/2014/main" id="{1050B90A-FF04-0437-EF80-E4092CADA78F}"/>
              </a:ext>
            </a:extLst>
          </p:cNvPr>
          <p:cNvPicPr>
            <a:picLocks noChangeAspect="1"/>
          </p:cNvPicPr>
          <p:nvPr/>
        </p:nvPicPr>
        <p:blipFill>
          <a:blip r:embed="rId3"/>
          <a:stretch>
            <a:fillRect/>
          </a:stretch>
        </p:blipFill>
        <p:spPr>
          <a:xfrm>
            <a:off x="3243941" y="1430909"/>
            <a:ext cx="2794001" cy="2628838"/>
          </a:xfrm>
          <a:prstGeom prst="rect">
            <a:avLst/>
          </a:prstGeom>
        </p:spPr>
      </p:pic>
      <p:sp>
        <p:nvSpPr>
          <p:cNvPr id="8" name="Google Shape;3761;p72">
            <a:extLst>
              <a:ext uri="{FF2B5EF4-FFF2-40B4-BE49-F238E27FC236}">
                <a16:creationId xmlns:a16="http://schemas.microsoft.com/office/drawing/2014/main" id="{5038A3E6-A399-5565-214D-AD5AFCD513DC}"/>
              </a:ext>
            </a:extLst>
          </p:cNvPr>
          <p:cNvSpPr txBox="1">
            <a:spLocks noGrp="1"/>
          </p:cNvSpPr>
          <p:nvPr>
            <p:ph type="title"/>
          </p:nvPr>
        </p:nvSpPr>
        <p:spPr>
          <a:xfrm>
            <a:off x="720000" y="2883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Non- </a:t>
            </a:r>
            <a:r>
              <a:rPr lang="en-US" dirty="0">
                <a:solidFill>
                  <a:schemeClr val="accent2"/>
                </a:solidFill>
              </a:rPr>
              <a:t>Muslims Country </a:t>
            </a:r>
            <a:endParaRPr dirty="0">
              <a:solidFill>
                <a:schemeClr val="accent2"/>
              </a:solidFill>
            </a:endParaRPr>
          </a:p>
        </p:txBody>
      </p:sp>
      <p:pic>
        <p:nvPicPr>
          <p:cNvPr id="11" name="Picture 10">
            <a:extLst>
              <a:ext uri="{FF2B5EF4-FFF2-40B4-BE49-F238E27FC236}">
                <a16:creationId xmlns:a16="http://schemas.microsoft.com/office/drawing/2014/main" id="{95F6F54A-7A46-BD62-2F4D-94DDD2D2577F}"/>
              </a:ext>
            </a:extLst>
          </p:cNvPr>
          <p:cNvPicPr>
            <a:picLocks noChangeAspect="1"/>
          </p:cNvPicPr>
          <p:nvPr/>
        </p:nvPicPr>
        <p:blipFill>
          <a:blip r:embed="rId4"/>
          <a:stretch>
            <a:fillRect/>
          </a:stretch>
        </p:blipFill>
        <p:spPr>
          <a:xfrm>
            <a:off x="5725148" y="1430909"/>
            <a:ext cx="3418852" cy="2628838"/>
          </a:xfrm>
          <a:prstGeom prst="rect">
            <a:avLst/>
          </a:prstGeom>
        </p:spPr>
      </p:pic>
    </p:spTree>
    <p:extLst>
      <p:ext uri="{BB962C8B-B14F-4D97-AF65-F5344CB8AC3E}">
        <p14:creationId xmlns:p14="http://schemas.microsoft.com/office/powerpoint/2010/main" val="426854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5"/>
        <p:cNvGrpSpPr/>
        <p:nvPr/>
      </p:nvGrpSpPr>
      <p:grpSpPr>
        <a:xfrm>
          <a:off x="0" y="0"/>
          <a:ext cx="0" cy="0"/>
          <a:chOff x="0" y="0"/>
          <a:chExt cx="0" cy="0"/>
        </a:xfrm>
      </p:grpSpPr>
      <p:sp>
        <p:nvSpPr>
          <p:cNvPr id="3646" name="Google Shape;3646;p66"/>
          <p:cNvSpPr txBox="1">
            <a:spLocks noGrp="1"/>
          </p:cNvSpPr>
          <p:nvPr>
            <p:ph type="title"/>
          </p:nvPr>
        </p:nvSpPr>
        <p:spPr>
          <a:xfrm>
            <a:off x="387034" y="2334000"/>
            <a:ext cx="4797147"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u="sng" dirty="0"/>
              <a:t>03</a:t>
            </a:r>
            <a:br>
              <a:rPr lang="en" sz="6000" dirty="0"/>
            </a:br>
            <a:r>
              <a:rPr lang="en" sz="6000" dirty="0"/>
              <a:t>Problem significance</a:t>
            </a:r>
            <a:endParaRPr sz="6000" dirty="0"/>
          </a:p>
        </p:txBody>
      </p:sp>
    </p:spTree>
    <p:extLst>
      <p:ext uri="{BB962C8B-B14F-4D97-AF65-F5344CB8AC3E}">
        <p14:creationId xmlns:p14="http://schemas.microsoft.com/office/powerpoint/2010/main" val="173260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46"/>
                                        </p:tgtEl>
                                        <p:attrNameLst>
                                          <p:attrName>style.visibility</p:attrName>
                                        </p:attrNameLst>
                                      </p:cBhvr>
                                      <p:to>
                                        <p:strVal val="visible"/>
                                      </p:to>
                                    </p:set>
                                    <p:anim calcmode="lin" valueType="num">
                                      <p:cBhvr additive="base">
                                        <p:cTn id="7" dur="1000"/>
                                        <p:tgtEl>
                                          <p:spTgt spid="3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60" name="Google Shape;3760;p72"/>
          <p:cNvSpPr txBox="1">
            <a:spLocks noGrp="1"/>
          </p:cNvSpPr>
          <p:nvPr>
            <p:ph type="subTitle" idx="1"/>
          </p:nvPr>
        </p:nvSpPr>
        <p:spPr>
          <a:xfrm>
            <a:off x="282249" y="191728"/>
            <a:ext cx="5008208" cy="4951771"/>
          </a:xfrm>
          <a:prstGeom prst="rect">
            <a:avLst/>
          </a:prstGeom>
        </p:spPr>
        <p:txBody>
          <a:bodyPr spcFirstLastPara="1" wrap="square" lIns="91425" tIns="91425" rIns="91425" bIns="91425" anchor="ctr" anchorCtr="0">
            <a:noAutofit/>
          </a:bodyPr>
          <a:lstStyle/>
          <a:p>
            <a:pPr marL="0" lvl="0" indent="0"/>
            <a:endParaRPr lang="en-US" dirty="0"/>
          </a:p>
          <a:p>
            <a:pPr marL="285750" lvl="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lack of mosques in western countries is a major obstacle for Muslims to look  for guidance and teaching for the Quran.</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Fixed timing for sheikh instructions makes it difficult for people to study Quran at their convenience.</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absence of immediate feedback on individual recitation impedes the learning process.</a:t>
            </a:r>
          </a:p>
          <a:p>
            <a:pPr marL="285750" lvl="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majority of systems available checks if the text has been committed to memory; they do not check if the pronunciation is correct.</a:t>
            </a:r>
          </a:p>
          <a:p>
            <a:pPr marL="285750" lvl="0" indent="-285750">
              <a:buFont typeface="Arial" panose="020B0604020202020204" pitchFamily="34" charset="0"/>
              <a:buChar char="•"/>
            </a:pPr>
            <a:endParaRPr lang="en-US" dirty="0"/>
          </a:p>
          <a:p>
            <a:pPr marL="0" lvl="0" indent="0"/>
            <a:endParaRPr dirty="0"/>
          </a:p>
        </p:txBody>
      </p:sp>
      <p:pic>
        <p:nvPicPr>
          <p:cNvPr id="2" name="Picture 1">
            <a:extLst>
              <a:ext uri="{FF2B5EF4-FFF2-40B4-BE49-F238E27FC236}">
                <a16:creationId xmlns:a16="http://schemas.microsoft.com/office/drawing/2014/main" id="{788B2170-3DCF-E5AC-5B71-D86D1CE444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457" y="517433"/>
            <a:ext cx="3680299" cy="3633653"/>
          </a:xfrm>
          <a:prstGeom prst="rect">
            <a:avLst/>
          </a:prstGeom>
          <a:noFill/>
          <a:ln>
            <a:noFill/>
          </a:ln>
        </p:spPr>
      </p:pic>
    </p:spTree>
    <p:extLst>
      <p:ext uri="{BB962C8B-B14F-4D97-AF65-F5344CB8AC3E}">
        <p14:creationId xmlns:p14="http://schemas.microsoft.com/office/powerpoint/2010/main" val="167144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slamic History Thesis XL by Slidesgo">
  <a:themeElements>
    <a:clrScheme name="Simple Light">
      <a:dk1>
        <a:srgbClr val="191919"/>
      </a:dk1>
      <a:lt1>
        <a:srgbClr val="FFFFFF"/>
      </a:lt1>
      <a:dk2>
        <a:srgbClr val="419CA9"/>
      </a:dk2>
      <a:lt2>
        <a:srgbClr val="EBE9E5"/>
      </a:lt2>
      <a:accent1>
        <a:srgbClr val="90775D"/>
      </a:accent1>
      <a:accent2>
        <a:srgbClr val="11516D"/>
      </a:accent2>
      <a:accent3>
        <a:srgbClr val="CCCAC7"/>
      </a:accent3>
      <a:accent4>
        <a:srgbClr val="FFFFFF"/>
      </a:accent4>
      <a:accent5>
        <a:srgbClr val="FFFFFF"/>
      </a:accent5>
      <a:accent6>
        <a:srgbClr val="FFFFFF"/>
      </a:accent6>
      <a:hlink>
        <a:srgbClr val="9077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a9a5d19-2feb-4da5-bafe-bd2aa074ff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B8EAB12F896A4898206371FA75F686" ma:contentTypeVersion="8" ma:contentTypeDescription="Create a new document." ma:contentTypeScope="" ma:versionID="d0dd28ce20aa7749ccef22a30b7b7565">
  <xsd:schema xmlns:xsd="http://www.w3.org/2001/XMLSchema" xmlns:xs="http://www.w3.org/2001/XMLSchema" xmlns:p="http://schemas.microsoft.com/office/2006/metadata/properties" xmlns:ns3="3a9a5d19-2feb-4da5-bafe-bd2aa074ff95" targetNamespace="http://schemas.microsoft.com/office/2006/metadata/properties" ma:root="true" ma:fieldsID="fd1ba8e00ef5ebe9e443187be63c2b60" ns3:_="">
    <xsd:import namespace="3a9a5d19-2feb-4da5-bafe-bd2aa074ff95"/>
    <xsd:element name="properties">
      <xsd:complexType>
        <xsd:sequence>
          <xsd:element name="documentManagement">
            <xsd:complexType>
              <xsd:all>
                <xsd:element ref="ns3:MediaServiceMetadata" minOccurs="0"/>
                <xsd:element ref="ns3:MediaServiceFastMetadata" minOccurs="0"/>
                <xsd:element ref="ns3:_activity" minOccurs="0"/>
                <xsd:element ref="ns3:MediaServiceDateTaken" minOccurs="0"/>
                <xsd:element ref="ns3:MediaServiceObjectDetectorVersions" minOccurs="0"/>
                <xsd:element ref="ns3:MediaServiceAuto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a5d19-2feb-4da5-bafe-bd2aa074f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47A6E-52AD-4FE6-B3A9-950CE727EE0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a9a5d19-2feb-4da5-bafe-bd2aa074ff95"/>
    <ds:schemaRef ds:uri="http://www.w3.org/XML/1998/namespace"/>
  </ds:schemaRefs>
</ds:datastoreItem>
</file>

<file path=customXml/itemProps2.xml><?xml version="1.0" encoding="utf-8"?>
<ds:datastoreItem xmlns:ds="http://schemas.openxmlformats.org/officeDocument/2006/customXml" ds:itemID="{B07AC351-30E8-479A-BEC4-4E7A6C6F1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a5d19-2feb-4da5-bafe-bd2aa074ff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B8745-059D-4633-8B4E-5CA4FDBB78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2746</TotalTime>
  <Words>1463</Words>
  <Application>Microsoft Office PowerPoint</Application>
  <PresentationFormat>On-screen Show (16:9)</PresentationFormat>
  <Paragraphs>229</Paragraphs>
  <Slides>46</Slides>
  <Notes>32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Open Sans ExtraBold</vt:lpstr>
      <vt:lpstr>Manrope</vt:lpstr>
      <vt:lpstr>Times New Roman</vt:lpstr>
      <vt:lpstr>LilyUPC</vt:lpstr>
      <vt:lpstr>Philosopher</vt:lpstr>
      <vt:lpstr>Bodoni MT</vt:lpstr>
      <vt:lpstr>Lucida Bright</vt:lpstr>
      <vt:lpstr>Lucida Sans</vt:lpstr>
      <vt:lpstr>Plantagenet Cherokee</vt:lpstr>
      <vt:lpstr>Islamic History Thesis XL by Slidesgo</vt:lpstr>
      <vt:lpstr>PowerPoint Presentation</vt:lpstr>
      <vt:lpstr>Our team</vt:lpstr>
      <vt:lpstr>01  Introduction</vt:lpstr>
      <vt:lpstr>Introduction</vt:lpstr>
      <vt:lpstr>02  Motivation</vt:lpstr>
      <vt:lpstr>Motivation</vt:lpstr>
      <vt:lpstr>Non- Muslims Country </vt:lpstr>
      <vt:lpstr>03 Problem significance</vt:lpstr>
      <vt:lpstr>PowerPoint Presentation</vt:lpstr>
      <vt:lpstr>04 Related Work</vt:lpstr>
      <vt:lpstr>Commercial Application </vt:lpstr>
      <vt:lpstr>PowerPoint Presentation</vt:lpstr>
      <vt:lpstr>Existing  Literature  Reviews</vt:lpstr>
      <vt:lpstr>PowerPoint Presentation</vt:lpstr>
      <vt:lpstr>05  Challenge </vt:lpstr>
      <vt:lpstr>Computational Power</vt:lpstr>
      <vt:lpstr>Bibliotheca Alexandrina </vt:lpstr>
      <vt:lpstr>"روى الترمذي وأبو داود  واللفظ له ، عن عبد الله بن عمرو رضي الله عنهما قال : قال رسول الله صلى الله عليه وسلم : ( يُقَالُ لِصَاحِبِ الْقُرْآنِ : اقْرَأْ وَارْتَقِ وَرَتِّلْ ، كَمَا كُنْتَ تُرَتِّلُ فِي الدُّنْيَا ، فَإِنَّ مَنْزِلك عِنْدَ آخِرِ آيَةٍ تَقْرَؤُهَا ) "</vt:lpstr>
      <vt:lpstr>PowerPoint Presentation</vt:lpstr>
      <vt:lpstr>Raw Data (Data Set)</vt:lpstr>
      <vt:lpstr>Character-Based Arabic Vectorization and Indexing </vt:lpstr>
      <vt:lpstr>Conversion of Audio Signals to Mel-Spectrograms</vt:lpstr>
      <vt:lpstr>RNN Speech Recognition Model  with CTC</vt:lpstr>
      <vt:lpstr>RNN Speech Recognition Model  with CTC</vt:lpstr>
      <vt:lpstr> TDNN Speech Recognition Model with CTC</vt:lpstr>
      <vt:lpstr> TDNN Speech Recognition Model with CTC</vt:lpstr>
      <vt:lpstr>Evaluation Method</vt:lpstr>
      <vt:lpstr>Experimental Details</vt:lpstr>
      <vt:lpstr>Results and Insights</vt:lpstr>
      <vt:lpstr>07  Software Specifications</vt:lpstr>
      <vt:lpstr>PowerPoint Presentation</vt:lpstr>
      <vt:lpstr>Functional Requirements</vt:lpstr>
      <vt:lpstr>Non-Functional Requirements</vt:lpstr>
      <vt:lpstr>System Architecture</vt:lpstr>
      <vt:lpstr>System Component Diagram</vt:lpstr>
      <vt:lpstr>Use Case</vt:lpstr>
      <vt:lpstr>Class Diagram</vt:lpstr>
      <vt:lpstr>ERD</vt:lpstr>
      <vt:lpstr>Sequence Diagram Recitation Mode</vt:lpstr>
      <vt:lpstr>Sequence Diagram Test Memorization Mode</vt:lpstr>
      <vt:lpstr>Time Plan</vt:lpstr>
      <vt:lpstr>Time Plan</vt:lpstr>
      <vt:lpstr>Mobile Demo</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Islamic History Thesis</dc:title>
  <dc:creator>Ahmed M.Sallam</dc:creator>
  <cp:lastModifiedBy>Ahmed sallam</cp:lastModifiedBy>
  <cp:revision>25</cp:revision>
  <dcterms:modified xsi:type="dcterms:W3CDTF">2025-02-09T10:32:16Z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0x010100E2B8EAB12F896A4898206371FA75F686</vt:lpwstr>
  </property>
</Properties>
</file>